
<file path=[Content_Types].xml><?xml version="1.0" encoding="utf-8"?>
<Types xmlns="http://schemas.openxmlformats.org/package/2006/content-types">
  <Default Extension="png" ContentType="image/png"/>
  <Default Extension="mp3" ContentType="audio/m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3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85" r:id="rId24"/>
    <p:sldId id="278" r:id="rId25"/>
    <p:sldId id="279" r:id="rId26"/>
    <p:sldId id="280" r:id="rId27"/>
    <p:sldId id="281" r:id="rId28"/>
    <p:sldId id="282" r:id="rId29"/>
    <p:sldId id="283" r:id="rId30"/>
    <p:sldId id="284" r:id="rId31"/>
  </p:sldIdLst>
  <p:sldSz cx="9144000" cy="5143500" type="screen16x9"/>
  <p:notesSz cx="6858000" cy="9144000"/>
  <p:embeddedFontLst>
    <p:embeddedFont>
      <p:font typeface="Lato" panose="020B0600000101010101" charset="0"/>
      <p:regular r:id="rId33"/>
      <p:bold r:id="rId34"/>
      <p:italic r:id="rId35"/>
      <p:boldItalic r:id="rId36"/>
    </p:embeddedFont>
    <p:embeddedFont>
      <p:font typeface="Gowun Dodum" panose="020B0600000101010101" charset="-127"/>
      <p:regular r:id="rId37"/>
    </p:embeddedFont>
    <p:embeddedFont>
      <p:font typeface="Poor Story" pitchFamily="2" charset="0"/>
      <p:regular r:id="rId38"/>
    </p:embeddedFont>
    <p:embeddedFont>
      <p:font typeface="Lato Black" panose="020B0600000101010101" charset="0"/>
      <p:bold r:id="rId39"/>
      <p:boldItalic r:id="rId40"/>
    </p:embeddedFont>
    <p:embeddedFont>
      <p:font typeface="Calibri" panose="020F0502020204030204" pitchFamily="34" charset="0"/>
      <p:regular r:id="rId41"/>
      <p:bold r:id="rId42"/>
      <p:italic r:id="rId43"/>
      <p:boldItalic r:id="rId44"/>
    </p:embeddedFont>
    <p:embeddedFont>
      <p:font typeface="Lato Light" panose="020B0600000101010101" charset="0"/>
      <p:regular r:id="rId45"/>
      <p:bold r:id="rId46"/>
      <p:italic r:id="rId47"/>
      <p:boldItalic r:id="rId4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69" roundtripDataSignature="AMtx7mhZjV32COHEu4tcNY4GSMgkb5zDX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14" d="100"/>
          <a:sy n="114" d="100"/>
        </p:scale>
        <p:origin x="-58" y="-43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47" Type="http://schemas.openxmlformats.org/officeDocument/2006/relationships/font" Target="fonts/font15.fntdata"/><Relationship Id="rId7" Type="http://schemas.openxmlformats.org/officeDocument/2006/relationships/slide" Target="slides/slide6.xml"/><Relationship Id="rId71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font" Target="fonts/font13.fntdata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2.fntdata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font" Target="fonts/font11.fntdata"/><Relationship Id="rId48" Type="http://schemas.openxmlformats.org/officeDocument/2006/relationships/font" Target="fonts/font16.fntdata"/><Relationship Id="rId69" Type="http://customschemas.google.com/relationships/presentationmetadata" Target="metadata"/><Relationship Id="rId8" Type="http://schemas.openxmlformats.org/officeDocument/2006/relationships/slide" Target="slides/slide7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font" Target="fonts/font14.fntdata"/><Relationship Id="rId20" Type="http://schemas.openxmlformats.org/officeDocument/2006/relationships/slide" Target="slides/slide19.xml"/><Relationship Id="rId41" Type="http://schemas.openxmlformats.org/officeDocument/2006/relationships/font" Target="fonts/font9.fntdata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301" name="Google Shape;30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500" dirty="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396" name="Google Shape;39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1958935dab4_0_5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500" dirty="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405" name="Google Shape;405;g1958935dab4_0_5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chemeClr val="dk1"/>
              </a:solidFill>
              <a:latin typeface="Poor Story"/>
              <a:ea typeface="Poor Story"/>
              <a:cs typeface="Poor Story"/>
              <a:sym typeface="Poor Story"/>
            </a:endParaRPr>
          </a:p>
        </p:txBody>
      </p:sp>
      <p:sp>
        <p:nvSpPr>
          <p:cNvPr id="414" name="Google Shape;41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29" name="Google Shape;429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41" name="Google Shape;44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 b="1" dirty="0">
              <a:solidFill>
                <a:schemeClr val="dk1"/>
              </a:solidFill>
            </a:endParaRPr>
          </a:p>
        </p:txBody>
      </p:sp>
      <p:sp>
        <p:nvSpPr>
          <p:cNvPr id="453" name="Google Shape;45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1958935dab4_8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b="1" dirty="0">
              <a:solidFill>
                <a:schemeClr val="dk1"/>
              </a:solidFill>
            </a:endParaRPr>
          </a:p>
        </p:txBody>
      </p:sp>
      <p:sp>
        <p:nvSpPr>
          <p:cNvPr id="484" name="Google Shape;484;g1958935dab4_8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 dirty="0">
              <a:solidFill>
                <a:schemeClr val="dk1"/>
              </a:solidFill>
              <a:latin typeface="Poor Story"/>
              <a:ea typeface="Poor Story"/>
              <a:cs typeface="Poor Story"/>
              <a:sym typeface="Poor Story"/>
            </a:endParaRPr>
          </a:p>
        </p:txBody>
      </p:sp>
      <p:sp>
        <p:nvSpPr>
          <p:cNvPr id="497" name="Google Shape;49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1958935dab4_0_5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 b="1" dirty="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510" name="Google Shape;510;g1958935dab4_0_5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22" name="Google Shape;522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310" name="Google Shape;31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32" name="Google Shape;53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542" name="Google Shape;542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1958935dab4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dirty="0">
              <a:solidFill>
                <a:schemeClr val="dk1"/>
              </a:solidFill>
            </a:endParaRPr>
          </a:p>
        </p:txBody>
      </p:sp>
      <p:sp>
        <p:nvSpPr>
          <p:cNvPr id="571" name="Google Shape;571;g1958935dab4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174dc90a374_6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174dc90a374_6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707544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 dirty="0">
              <a:solidFill>
                <a:schemeClr val="dk1"/>
              </a:solidFill>
              <a:latin typeface="Poor Story"/>
              <a:ea typeface="Poor Story"/>
              <a:cs typeface="Poor Story"/>
              <a:sym typeface="Poor Story"/>
            </a:endParaRPr>
          </a:p>
        </p:txBody>
      </p:sp>
      <p:sp>
        <p:nvSpPr>
          <p:cNvPr id="583" name="Google Shape;583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dirty="0">
              <a:solidFill>
                <a:schemeClr val="dk1"/>
              </a:solidFill>
            </a:endParaRPr>
          </a:p>
        </p:txBody>
      </p:sp>
      <p:sp>
        <p:nvSpPr>
          <p:cNvPr id="594" name="Google Shape;594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1958935dab4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 dirty="0">
              <a:solidFill>
                <a:schemeClr val="dk1"/>
              </a:solidFill>
            </a:endParaRPr>
          </a:p>
        </p:txBody>
      </p:sp>
      <p:sp>
        <p:nvSpPr>
          <p:cNvPr id="603" name="Google Shape;603;g1958935dab4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21" name="Google Shape;621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g19bdef8070e_7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 b="1" dirty="0">
              <a:solidFill>
                <a:schemeClr val="dk1"/>
              </a:solidFill>
            </a:endParaRPr>
          </a:p>
        </p:txBody>
      </p:sp>
      <p:sp>
        <p:nvSpPr>
          <p:cNvPr id="631" name="Google Shape;631;g19bdef8070e_7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19bdef8070e_7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 b="1" dirty="0">
              <a:solidFill>
                <a:schemeClr val="dk1"/>
              </a:solidFill>
            </a:endParaRPr>
          </a:p>
        </p:txBody>
      </p:sp>
      <p:sp>
        <p:nvSpPr>
          <p:cNvPr id="641" name="Google Shape;641;g19bdef8070e_7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32" name="Google Shape;33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648" name="Google Shape;648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1958935dab4_0_3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342" name="Google Shape;342;g1958935dab4_0_3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1958935dab4_0_3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355" name="Google Shape;355;g1958935dab4_0_3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1958935dab4_0_2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366" name="Google Shape;366;g1958935dab4_0_2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1958935dab4_0_4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b="1" u="sng" dirty="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376" name="Google Shape;376;g1958935dab4_0_4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1958935dab4_1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solidFill>
                <a:schemeClr val="dk1"/>
              </a:solidFill>
              <a:latin typeface="Poor Story"/>
              <a:ea typeface="Poor Story"/>
              <a:cs typeface="Poor Story"/>
              <a:sym typeface="Poor Story"/>
            </a:endParaRPr>
          </a:p>
        </p:txBody>
      </p:sp>
      <p:sp>
        <p:nvSpPr>
          <p:cNvPr id="382" name="Google Shape;382;g1958935dab4_1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1958935dab4_0_4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solidFill>
                <a:schemeClr val="dk1"/>
              </a:solidFill>
              <a:latin typeface="Poor Story"/>
              <a:ea typeface="Poor Story"/>
              <a:cs typeface="Poor Story"/>
              <a:sym typeface="Poor Story"/>
            </a:endParaRPr>
          </a:p>
        </p:txBody>
      </p:sp>
      <p:sp>
        <p:nvSpPr>
          <p:cNvPr id="389" name="Google Shape;389;g1958935dab4_0_4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Blank Slide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299">
          <p15:clr>
            <a:srgbClr val="FBAE40"/>
          </p15:clr>
        </p15:guide>
        <p15:guide id="2" pos="643">
          <p15:clr>
            <a:srgbClr val="FBAE40"/>
          </p15:clr>
        </p15:guide>
        <p15:guide id="3" pos="5115">
          <p15:clr>
            <a:srgbClr val="FBAE40"/>
          </p15:clr>
        </p15:guide>
        <p15:guide id="4" pos="5461">
          <p15:clr>
            <a:srgbClr val="FBAE40"/>
          </p15:clr>
        </p15:guide>
        <p15:guide id="5" pos="990">
          <p15:clr>
            <a:srgbClr val="FBAE40"/>
          </p15:clr>
        </p15:guide>
        <p15:guide id="6" pos="4770">
          <p15:clr>
            <a:srgbClr val="FBAE40"/>
          </p15:clr>
        </p15:guide>
        <p15:guide id="7" orient="horz" pos="504">
          <p15:clr>
            <a:srgbClr val="FBAE40"/>
          </p15:clr>
        </p15:guide>
        <p15:guide id="8" orient="horz" pos="2844">
          <p15:clr>
            <a:srgbClr val="FBAE40"/>
          </p15:clr>
        </p15:guide>
        <p15:guide id="9" orient="horz" pos="227">
          <p15:clr>
            <a:srgbClr val="FBAE40"/>
          </p15:clr>
        </p15:guide>
        <p15:guide id="10" orient="horz" pos="3013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am Invlovement Slide">
  <p:cSld name="Team Invlovement Slide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39"/>
          <p:cNvSpPr txBox="1"/>
          <p:nvPr/>
        </p:nvSpPr>
        <p:spPr>
          <a:xfrm>
            <a:off x="8481378" y="341114"/>
            <a:ext cx="188754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" sz="1200" b="0" i="0" u="none" strike="noStrike" cap="none">
                <a:solidFill>
                  <a:schemeClr val="accent1"/>
                </a:solidFill>
                <a:latin typeface="Lato Black"/>
                <a:ea typeface="Lato Black"/>
                <a:cs typeface="Lato Black"/>
                <a:sym typeface="Lato Black"/>
              </a:rPr>
              <a:t>‹#›</a:t>
            </a:fld>
            <a:endParaRPr sz="1200" b="0" i="0" u="none" strike="noStrike" cap="none">
              <a:solidFill>
                <a:schemeClr val="accen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55" name="Google Shape;55;p39"/>
          <p:cNvSpPr>
            <a:spLocks noGrp="1"/>
          </p:cNvSpPr>
          <p:nvPr>
            <p:ph type="pic" idx="2"/>
          </p:nvPr>
        </p:nvSpPr>
        <p:spPr>
          <a:xfrm>
            <a:off x="1045623" y="1885155"/>
            <a:ext cx="400589" cy="400589"/>
          </a:xfrm>
          <a:prstGeom prst="ellipse">
            <a:avLst/>
          </a:prstGeom>
          <a:noFill/>
          <a:ln>
            <a:noFill/>
          </a:ln>
        </p:spPr>
      </p:sp>
      <p:sp>
        <p:nvSpPr>
          <p:cNvPr id="56" name="Google Shape;56;p39"/>
          <p:cNvSpPr>
            <a:spLocks noGrp="1"/>
          </p:cNvSpPr>
          <p:nvPr>
            <p:ph type="pic" idx="3"/>
          </p:nvPr>
        </p:nvSpPr>
        <p:spPr>
          <a:xfrm>
            <a:off x="1045623" y="2424368"/>
            <a:ext cx="400589" cy="400589"/>
          </a:xfrm>
          <a:prstGeom prst="ellipse">
            <a:avLst/>
          </a:prstGeom>
          <a:noFill/>
          <a:ln>
            <a:noFill/>
          </a:ln>
        </p:spPr>
      </p:sp>
      <p:sp>
        <p:nvSpPr>
          <p:cNvPr id="57" name="Google Shape;57;p39"/>
          <p:cNvSpPr>
            <a:spLocks noGrp="1"/>
          </p:cNvSpPr>
          <p:nvPr>
            <p:ph type="pic" idx="4"/>
          </p:nvPr>
        </p:nvSpPr>
        <p:spPr>
          <a:xfrm>
            <a:off x="1045623" y="2963581"/>
            <a:ext cx="400589" cy="400589"/>
          </a:xfrm>
          <a:prstGeom prst="ellipse">
            <a:avLst/>
          </a:prstGeom>
          <a:noFill/>
          <a:ln>
            <a:noFill/>
          </a:ln>
        </p:spPr>
      </p:sp>
      <p:sp>
        <p:nvSpPr>
          <p:cNvPr id="58" name="Google Shape;58;p39"/>
          <p:cNvSpPr>
            <a:spLocks noGrp="1"/>
          </p:cNvSpPr>
          <p:nvPr>
            <p:ph type="pic" idx="5"/>
          </p:nvPr>
        </p:nvSpPr>
        <p:spPr>
          <a:xfrm>
            <a:off x="1045623" y="3502794"/>
            <a:ext cx="400589" cy="400589"/>
          </a:xfrm>
          <a:prstGeom prst="ellipse">
            <a:avLst/>
          </a:prstGeom>
          <a:noFill/>
          <a:ln>
            <a:noFill/>
          </a:ln>
        </p:spPr>
      </p:sp>
      <p:sp>
        <p:nvSpPr>
          <p:cNvPr id="59" name="Google Shape;59;p39"/>
          <p:cNvSpPr>
            <a:spLocks noGrp="1"/>
          </p:cNvSpPr>
          <p:nvPr>
            <p:ph type="pic" idx="6"/>
          </p:nvPr>
        </p:nvSpPr>
        <p:spPr>
          <a:xfrm>
            <a:off x="1045623" y="4042007"/>
            <a:ext cx="400589" cy="400589"/>
          </a:xfrm>
          <a:prstGeom prst="ellipse">
            <a:avLst/>
          </a:prstGeom>
          <a:noFill/>
          <a:ln>
            <a:noFill/>
          </a:ln>
        </p:spPr>
      </p:sp>
      <p:sp>
        <p:nvSpPr>
          <p:cNvPr id="60" name="Google Shape;60;p39">
            <a:hlinkClick r:id="" action="ppaction://hlinkshowjump?jump=nextslide"/>
          </p:cNvPr>
          <p:cNvSpPr/>
          <p:nvPr/>
        </p:nvSpPr>
        <p:spPr>
          <a:xfrm>
            <a:off x="8616398" y="4782146"/>
            <a:ext cx="53733" cy="92343"/>
          </a:xfrm>
          <a:custGeom>
            <a:avLst/>
            <a:gdLst/>
            <a:ahLst/>
            <a:cxnLst/>
            <a:rect l="l" t="t" r="r" b="b"/>
            <a:pathLst>
              <a:path w="184" h="315" extrusionOk="0">
                <a:moveTo>
                  <a:pt x="181" y="165"/>
                </a:moveTo>
                <a:cubicBezTo>
                  <a:pt x="34" y="312"/>
                  <a:pt x="34" y="312"/>
                  <a:pt x="34" y="312"/>
                </a:cubicBezTo>
                <a:cubicBezTo>
                  <a:pt x="31" y="314"/>
                  <a:pt x="29" y="315"/>
                  <a:pt x="26" y="315"/>
                </a:cubicBezTo>
                <a:cubicBezTo>
                  <a:pt x="24" y="315"/>
                  <a:pt x="21" y="314"/>
                  <a:pt x="19" y="312"/>
                </a:cubicBezTo>
                <a:cubicBezTo>
                  <a:pt x="3" y="296"/>
                  <a:pt x="3" y="296"/>
                  <a:pt x="3" y="296"/>
                </a:cubicBezTo>
                <a:cubicBezTo>
                  <a:pt x="1" y="294"/>
                  <a:pt x="0" y="292"/>
                  <a:pt x="0" y="289"/>
                </a:cubicBezTo>
                <a:cubicBezTo>
                  <a:pt x="0" y="286"/>
                  <a:pt x="1" y="284"/>
                  <a:pt x="3" y="282"/>
                </a:cubicBezTo>
                <a:cubicBezTo>
                  <a:pt x="127" y="158"/>
                  <a:pt x="127" y="158"/>
                  <a:pt x="127" y="158"/>
                </a:cubicBezTo>
                <a:cubicBezTo>
                  <a:pt x="3" y="34"/>
                  <a:pt x="3" y="34"/>
                  <a:pt x="3" y="34"/>
                </a:cubicBezTo>
                <a:cubicBezTo>
                  <a:pt x="1" y="32"/>
                  <a:pt x="0" y="29"/>
                  <a:pt x="0" y="27"/>
                </a:cubicBezTo>
                <a:cubicBezTo>
                  <a:pt x="0" y="24"/>
                  <a:pt x="1" y="22"/>
                  <a:pt x="3" y="19"/>
                </a:cubicBezTo>
                <a:cubicBezTo>
                  <a:pt x="19" y="4"/>
                  <a:pt x="19" y="4"/>
                  <a:pt x="19" y="4"/>
                </a:cubicBezTo>
                <a:cubicBezTo>
                  <a:pt x="21" y="2"/>
                  <a:pt x="24" y="0"/>
                  <a:pt x="26" y="0"/>
                </a:cubicBezTo>
                <a:cubicBezTo>
                  <a:pt x="29" y="0"/>
                  <a:pt x="31" y="2"/>
                  <a:pt x="34" y="4"/>
                </a:cubicBezTo>
                <a:cubicBezTo>
                  <a:pt x="181" y="151"/>
                  <a:pt x="181" y="151"/>
                  <a:pt x="181" y="151"/>
                </a:cubicBezTo>
                <a:cubicBezTo>
                  <a:pt x="183" y="153"/>
                  <a:pt x="184" y="155"/>
                  <a:pt x="184" y="158"/>
                </a:cubicBezTo>
                <a:cubicBezTo>
                  <a:pt x="184" y="161"/>
                  <a:pt x="183" y="163"/>
                  <a:pt x="181" y="16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" name="Google Shape;61;p39">
            <a:hlinkClick r:id="" action="ppaction://hlinkshowjump?jump=previousslide"/>
          </p:cNvPr>
          <p:cNvSpPr/>
          <p:nvPr/>
        </p:nvSpPr>
        <p:spPr>
          <a:xfrm>
            <a:off x="8486636" y="4782146"/>
            <a:ext cx="53856" cy="92343"/>
          </a:xfrm>
          <a:custGeom>
            <a:avLst/>
            <a:gdLst/>
            <a:ahLst/>
            <a:cxnLst/>
            <a:rect l="l" t="t" r="r" b="b"/>
            <a:pathLst>
              <a:path w="184" h="315" extrusionOk="0">
                <a:moveTo>
                  <a:pt x="3" y="151"/>
                </a:moveTo>
                <a:cubicBezTo>
                  <a:pt x="150" y="4"/>
                  <a:pt x="150" y="4"/>
                  <a:pt x="150" y="4"/>
                </a:cubicBezTo>
                <a:cubicBezTo>
                  <a:pt x="152" y="2"/>
                  <a:pt x="155" y="0"/>
                  <a:pt x="157" y="0"/>
                </a:cubicBezTo>
                <a:cubicBezTo>
                  <a:pt x="160" y="0"/>
                  <a:pt x="163" y="2"/>
                  <a:pt x="165" y="4"/>
                </a:cubicBezTo>
                <a:cubicBezTo>
                  <a:pt x="180" y="19"/>
                  <a:pt x="180" y="19"/>
                  <a:pt x="180" y="19"/>
                </a:cubicBezTo>
                <a:cubicBezTo>
                  <a:pt x="182" y="22"/>
                  <a:pt x="184" y="24"/>
                  <a:pt x="184" y="27"/>
                </a:cubicBezTo>
                <a:cubicBezTo>
                  <a:pt x="184" y="29"/>
                  <a:pt x="182" y="32"/>
                  <a:pt x="180" y="34"/>
                </a:cubicBezTo>
                <a:cubicBezTo>
                  <a:pt x="56" y="158"/>
                  <a:pt x="56" y="158"/>
                  <a:pt x="56" y="158"/>
                </a:cubicBezTo>
                <a:cubicBezTo>
                  <a:pt x="180" y="282"/>
                  <a:pt x="180" y="282"/>
                  <a:pt x="180" y="282"/>
                </a:cubicBezTo>
                <a:cubicBezTo>
                  <a:pt x="182" y="284"/>
                  <a:pt x="184" y="286"/>
                  <a:pt x="184" y="289"/>
                </a:cubicBezTo>
                <a:cubicBezTo>
                  <a:pt x="184" y="292"/>
                  <a:pt x="182" y="294"/>
                  <a:pt x="180" y="296"/>
                </a:cubicBezTo>
                <a:cubicBezTo>
                  <a:pt x="165" y="312"/>
                  <a:pt x="165" y="312"/>
                  <a:pt x="165" y="312"/>
                </a:cubicBezTo>
                <a:cubicBezTo>
                  <a:pt x="163" y="314"/>
                  <a:pt x="160" y="315"/>
                  <a:pt x="157" y="315"/>
                </a:cubicBezTo>
                <a:cubicBezTo>
                  <a:pt x="155" y="315"/>
                  <a:pt x="152" y="314"/>
                  <a:pt x="150" y="312"/>
                </a:cubicBezTo>
                <a:cubicBezTo>
                  <a:pt x="3" y="165"/>
                  <a:pt x="3" y="165"/>
                  <a:pt x="3" y="165"/>
                </a:cubicBezTo>
                <a:cubicBezTo>
                  <a:pt x="1" y="163"/>
                  <a:pt x="0" y="161"/>
                  <a:pt x="0" y="158"/>
                </a:cubicBezTo>
                <a:cubicBezTo>
                  <a:pt x="0" y="155"/>
                  <a:pt x="1" y="153"/>
                  <a:pt x="3" y="15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299">
          <p15:clr>
            <a:srgbClr val="FBAE40"/>
          </p15:clr>
        </p15:guide>
        <p15:guide id="2" pos="643">
          <p15:clr>
            <a:srgbClr val="FBAE40"/>
          </p15:clr>
        </p15:guide>
        <p15:guide id="3" pos="5115">
          <p15:clr>
            <a:srgbClr val="FBAE40"/>
          </p15:clr>
        </p15:guide>
        <p15:guide id="4" pos="5461">
          <p15:clr>
            <a:srgbClr val="FBAE40"/>
          </p15:clr>
        </p15:guide>
        <p15:guide id="5" pos="990">
          <p15:clr>
            <a:srgbClr val="FBAE40"/>
          </p15:clr>
        </p15:guide>
        <p15:guide id="6" pos="4770">
          <p15:clr>
            <a:srgbClr val="FBAE40"/>
          </p15:clr>
        </p15:guide>
        <p15:guide id="7" orient="horz" pos="504">
          <p15:clr>
            <a:srgbClr val="FBAE40"/>
          </p15:clr>
        </p15:guide>
        <p15:guide id="8" orient="horz" pos="2844">
          <p15:clr>
            <a:srgbClr val="FBAE40"/>
          </p15:clr>
        </p15:guide>
        <p15:guide id="9" orient="horz" pos="227">
          <p15:clr>
            <a:srgbClr val="FBAE40"/>
          </p15:clr>
        </p15:guide>
        <p15:guide id="10" orient="horz" pos="3013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ur Client Say Slide">
  <p:cSld name="Our Client Say Slide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40"/>
          <p:cNvSpPr txBox="1"/>
          <p:nvPr/>
        </p:nvSpPr>
        <p:spPr>
          <a:xfrm>
            <a:off x="8481378" y="341114"/>
            <a:ext cx="188754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" sz="1200" b="0" i="0" u="none" strike="noStrike" cap="none">
                <a:solidFill>
                  <a:schemeClr val="accent1"/>
                </a:solidFill>
                <a:latin typeface="Lato Black"/>
                <a:ea typeface="Lato Black"/>
                <a:cs typeface="Lato Black"/>
                <a:sym typeface="Lato Black"/>
              </a:rPr>
              <a:t>‹#›</a:t>
            </a:fld>
            <a:endParaRPr sz="1200" b="0" i="0" u="none" strike="noStrike" cap="none">
              <a:solidFill>
                <a:schemeClr val="accen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64" name="Google Shape;64;p40"/>
          <p:cNvSpPr>
            <a:spLocks noGrp="1"/>
          </p:cNvSpPr>
          <p:nvPr>
            <p:ph type="pic" idx="2"/>
          </p:nvPr>
        </p:nvSpPr>
        <p:spPr>
          <a:xfrm>
            <a:off x="2009121" y="1761361"/>
            <a:ext cx="784384" cy="784384"/>
          </a:xfrm>
          <a:prstGeom prst="ellipse">
            <a:avLst/>
          </a:prstGeom>
          <a:noFill/>
          <a:ln>
            <a:noFill/>
          </a:ln>
        </p:spPr>
      </p:sp>
      <p:sp>
        <p:nvSpPr>
          <p:cNvPr id="65" name="Google Shape;65;p40"/>
          <p:cNvSpPr>
            <a:spLocks noGrp="1"/>
          </p:cNvSpPr>
          <p:nvPr>
            <p:ph type="pic" idx="3"/>
          </p:nvPr>
        </p:nvSpPr>
        <p:spPr>
          <a:xfrm>
            <a:off x="6350496" y="1761361"/>
            <a:ext cx="784384" cy="784384"/>
          </a:xfrm>
          <a:prstGeom prst="ellipse">
            <a:avLst/>
          </a:prstGeom>
          <a:noFill/>
          <a:ln>
            <a:noFill/>
          </a:ln>
        </p:spPr>
      </p:sp>
      <p:sp>
        <p:nvSpPr>
          <p:cNvPr id="66" name="Google Shape;66;p40">
            <a:hlinkClick r:id="" action="ppaction://hlinkshowjump?jump=nextslide"/>
          </p:cNvPr>
          <p:cNvSpPr/>
          <p:nvPr/>
        </p:nvSpPr>
        <p:spPr>
          <a:xfrm>
            <a:off x="8616398" y="4782146"/>
            <a:ext cx="53733" cy="92343"/>
          </a:xfrm>
          <a:custGeom>
            <a:avLst/>
            <a:gdLst/>
            <a:ahLst/>
            <a:cxnLst/>
            <a:rect l="l" t="t" r="r" b="b"/>
            <a:pathLst>
              <a:path w="184" h="315" extrusionOk="0">
                <a:moveTo>
                  <a:pt x="181" y="165"/>
                </a:moveTo>
                <a:cubicBezTo>
                  <a:pt x="34" y="312"/>
                  <a:pt x="34" y="312"/>
                  <a:pt x="34" y="312"/>
                </a:cubicBezTo>
                <a:cubicBezTo>
                  <a:pt x="31" y="314"/>
                  <a:pt x="29" y="315"/>
                  <a:pt x="26" y="315"/>
                </a:cubicBezTo>
                <a:cubicBezTo>
                  <a:pt x="24" y="315"/>
                  <a:pt x="21" y="314"/>
                  <a:pt x="19" y="312"/>
                </a:cubicBezTo>
                <a:cubicBezTo>
                  <a:pt x="3" y="296"/>
                  <a:pt x="3" y="296"/>
                  <a:pt x="3" y="296"/>
                </a:cubicBezTo>
                <a:cubicBezTo>
                  <a:pt x="1" y="294"/>
                  <a:pt x="0" y="292"/>
                  <a:pt x="0" y="289"/>
                </a:cubicBezTo>
                <a:cubicBezTo>
                  <a:pt x="0" y="286"/>
                  <a:pt x="1" y="284"/>
                  <a:pt x="3" y="282"/>
                </a:cubicBezTo>
                <a:cubicBezTo>
                  <a:pt x="127" y="158"/>
                  <a:pt x="127" y="158"/>
                  <a:pt x="127" y="158"/>
                </a:cubicBezTo>
                <a:cubicBezTo>
                  <a:pt x="3" y="34"/>
                  <a:pt x="3" y="34"/>
                  <a:pt x="3" y="34"/>
                </a:cubicBezTo>
                <a:cubicBezTo>
                  <a:pt x="1" y="32"/>
                  <a:pt x="0" y="29"/>
                  <a:pt x="0" y="27"/>
                </a:cubicBezTo>
                <a:cubicBezTo>
                  <a:pt x="0" y="24"/>
                  <a:pt x="1" y="22"/>
                  <a:pt x="3" y="19"/>
                </a:cubicBezTo>
                <a:cubicBezTo>
                  <a:pt x="19" y="4"/>
                  <a:pt x="19" y="4"/>
                  <a:pt x="19" y="4"/>
                </a:cubicBezTo>
                <a:cubicBezTo>
                  <a:pt x="21" y="2"/>
                  <a:pt x="24" y="0"/>
                  <a:pt x="26" y="0"/>
                </a:cubicBezTo>
                <a:cubicBezTo>
                  <a:pt x="29" y="0"/>
                  <a:pt x="31" y="2"/>
                  <a:pt x="34" y="4"/>
                </a:cubicBezTo>
                <a:cubicBezTo>
                  <a:pt x="181" y="151"/>
                  <a:pt x="181" y="151"/>
                  <a:pt x="181" y="151"/>
                </a:cubicBezTo>
                <a:cubicBezTo>
                  <a:pt x="183" y="153"/>
                  <a:pt x="184" y="155"/>
                  <a:pt x="184" y="158"/>
                </a:cubicBezTo>
                <a:cubicBezTo>
                  <a:pt x="184" y="161"/>
                  <a:pt x="183" y="163"/>
                  <a:pt x="181" y="16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Google Shape;67;p40">
            <a:hlinkClick r:id="" action="ppaction://hlinkshowjump?jump=previousslide"/>
          </p:cNvPr>
          <p:cNvSpPr/>
          <p:nvPr/>
        </p:nvSpPr>
        <p:spPr>
          <a:xfrm>
            <a:off x="8486636" y="4782146"/>
            <a:ext cx="53856" cy="92343"/>
          </a:xfrm>
          <a:custGeom>
            <a:avLst/>
            <a:gdLst/>
            <a:ahLst/>
            <a:cxnLst/>
            <a:rect l="l" t="t" r="r" b="b"/>
            <a:pathLst>
              <a:path w="184" h="315" extrusionOk="0">
                <a:moveTo>
                  <a:pt x="3" y="151"/>
                </a:moveTo>
                <a:cubicBezTo>
                  <a:pt x="150" y="4"/>
                  <a:pt x="150" y="4"/>
                  <a:pt x="150" y="4"/>
                </a:cubicBezTo>
                <a:cubicBezTo>
                  <a:pt x="152" y="2"/>
                  <a:pt x="155" y="0"/>
                  <a:pt x="157" y="0"/>
                </a:cubicBezTo>
                <a:cubicBezTo>
                  <a:pt x="160" y="0"/>
                  <a:pt x="163" y="2"/>
                  <a:pt x="165" y="4"/>
                </a:cubicBezTo>
                <a:cubicBezTo>
                  <a:pt x="180" y="19"/>
                  <a:pt x="180" y="19"/>
                  <a:pt x="180" y="19"/>
                </a:cubicBezTo>
                <a:cubicBezTo>
                  <a:pt x="182" y="22"/>
                  <a:pt x="184" y="24"/>
                  <a:pt x="184" y="27"/>
                </a:cubicBezTo>
                <a:cubicBezTo>
                  <a:pt x="184" y="29"/>
                  <a:pt x="182" y="32"/>
                  <a:pt x="180" y="34"/>
                </a:cubicBezTo>
                <a:cubicBezTo>
                  <a:pt x="56" y="158"/>
                  <a:pt x="56" y="158"/>
                  <a:pt x="56" y="158"/>
                </a:cubicBezTo>
                <a:cubicBezTo>
                  <a:pt x="180" y="282"/>
                  <a:pt x="180" y="282"/>
                  <a:pt x="180" y="282"/>
                </a:cubicBezTo>
                <a:cubicBezTo>
                  <a:pt x="182" y="284"/>
                  <a:pt x="184" y="286"/>
                  <a:pt x="184" y="289"/>
                </a:cubicBezTo>
                <a:cubicBezTo>
                  <a:pt x="184" y="292"/>
                  <a:pt x="182" y="294"/>
                  <a:pt x="180" y="296"/>
                </a:cubicBezTo>
                <a:cubicBezTo>
                  <a:pt x="165" y="312"/>
                  <a:pt x="165" y="312"/>
                  <a:pt x="165" y="312"/>
                </a:cubicBezTo>
                <a:cubicBezTo>
                  <a:pt x="163" y="314"/>
                  <a:pt x="160" y="315"/>
                  <a:pt x="157" y="315"/>
                </a:cubicBezTo>
                <a:cubicBezTo>
                  <a:pt x="155" y="315"/>
                  <a:pt x="152" y="314"/>
                  <a:pt x="150" y="312"/>
                </a:cubicBezTo>
                <a:cubicBezTo>
                  <a:pt x="3" y="165"/>
                  <a:pt x="3" y="165"/>
                  <a:pt x="3" y="165"/>
                </a:cubicBezTo>
                <a:cubicBezTo>
                  <a:pt x="1" y="163"/>
                  <a:pt x="0" y="161"/>
                  <a:pt x="0" y="158"/>
                </a:cubicBezTo>
                <a:cubicBezTo>
                  <a:pt x="0" y="155"/>
                  <a:pt x="1" y="153"/>
                  <a:pt x="3" y="15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299">
          <p15:clr>
            <a:srgbClr val="FBAE40"/>
          </p15:clr>
        </p15:guide>
        <p15:guide id="2" pos="643">
          <p15:clr>
            <a:srgbClr val="FBAE40"/>
          </p15:clr>
        </p15:guide>
        <p15:guide id="3" pos="5115">
          <p15:clr>
            <a:srgbClr val="FBAE40"/>
          </p15:clr>
        </p15:guide>
        <p15:guide id="4" pos="5461">
          <p15:clr>
            <a:srgbClr val="FBAE40"/>
          </p15:clr>
        </p15:guide>
        <p15:guide id="5" pos="990">
          <p15:clr>
            <a:srgbClr val="FBAE40"/>
          </p15:clr>
        </p15:guide>
        <p15:guide id="6" pos="4770">
          <p15:clr>
            <a:srgbClr val="FBAE40"/>
          </p15:clr>
        </p15:guide>
        <p15:guide id="7" orient="horz" pos="504">
          <p15:clr>
            <a:srgbClr val="FBAE40"/>
          </p15:clr>
        </p15:guide>
        <p15:guide id="8" orient="horz" pos="2844">
          <p15:clr>
            <a:srgbClr val="FBAE40"/>
          </p15:clr>
        </p15:guide>
        <p15:guide id="9" orient="horz" pos="227">
          <p15:clr>
            <a:srgbClr val="FBAE40"/>
          </p15:clr>
        </p15:guide>
        <p15:guide id="10" orient="horz" pos="3013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alf Picture At Right Slide">
  <p:cSld name="Half Picture At Right Slide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41"/>
          <p:cNvSpPr txBox="1"/>
          <p:nvPr/>
        </p:nvSpPr>
        <p:spPr>
          <a:xfrm>
            <a:off x="3961039" y="341114"/>
            <a:ext cx="188754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" sz="1200" b="0" i="0" u="none" strike="noStrike" cap="none">
                <a:solidFill>
                  <a:schemeClr val="accent1"/>
                </a:solidFill>
                <a:latin typeface="Lato Black"/>
                <a:ea typeface="Lato Black"/>
                <a:cs typeface="Lato Black"/>
                <a:sym typeface="Lato Black"/>
              </a:rPr>
              <a:t>‹#›</a:t>
            </a:fld>
            <a:endParaRPr sz="1200" b="0" i="0" u="none" strike="noStrike" cap="none">
              <a:solidFill>
                <a:schemeClr val="accen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70" name="Google Shape;70;p41"/>
          <p:cNvSpPr>
            <a:spLocks noGrp="1"/>
          </p:cNvSpPr>
          <p:nvPr>
            <p:ph type="pic" idx="2"/>
          </p:nvPr>
        </p:nvSpPr>
        <p:spPr>
          <a:xfrm>
            <a:off x="4577358" y="0"/>
            <a:ext cx="4566642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71" name="Google Shape;71;p41">
            <a:hlinkClick r:id="" action="ppaction://hlinkshowjump?jump=nextslide"/>
          </p:cNvPr>
          <p:cNvSpPr/>
          <p:nvPr/>
        </p:nvSpPr>
        <p:spPr>
          <a:xfrm>
            <a:off x="4096059" y="4782146"/>
            <a:ext cx="53733" cy="92343"/>
          </a:xfrm>
          <a:custGeom>
            <a:avLst/>
            <a:gdLst/>
            <a:ahLst/>
            <a:cxnLst/>
            <a:rect l="l" t="t" r="r" b="b"/>
            <a:pathLst>
              <a:path w="184" h="315" extrusionOk="0">
                <a:moveTo>
                  <a:pt x="181" y="165"/>
                </a:moveTo>
                <a:cubicBezTo>
                  <a:pt x="34" y="312"/>
                  <a:pt x="34" y="312"/>
                  <a:pt x="34" y="312"/>
                </a:cubicBezTo>
                <a:cubicBezTo>
                  <a:pt x="31" y="314"/>
                  <a:pt x="29" y="315"/>
                  <a:pt x="26" y="315"/>
                </a:cubicBezTo>
                <a:cubicBezTo>
                  <a:pt x="24" y="315"/>
                  <a:pt x="21" y="314"/>
                  <a:pt x="19" y="312"/>
                </a:cubicBezTo>
                <a:cubicBezTo>
                  <a:pt x="3" y="296"/>
                  <a:pt x="3" y="296"/>
                  <a:pt x="3" y="296"/>
                </a:cubicBezTo>
                <a:cubicBezTo>
                  <a:pt x="1" y="294"/>
                  <a:pt x="0" y="292"/>
                  <a:pt x="0" y="289"/>
                </a:cubicBezTo>
                <a:cubicBezTo>
                  <a:pt x="0" y="286"/>
                  <a:pt x="1" y="284"/>
                  <a:pt x="3" y="282"/>
                </a:cubicBezTo>
                <a:cubicBezTo>
                  <a:pt x="127" y="158"/>
                  <a:pt x="127" y="158"/>
                  <a:pt x="127" y="158"/>
                </a:cubicBezTo>
                <a:cubicBezTo>
                  <a:pt x="3" y="34"/>
                  <a:pt x="3" y="34"/>
                  <a:pt x="3" y="34"/>
                </a:cubicBezTo>
                <a:cubicBezTo>
                  <a:pt x="1" y="32"/>
                  <a:pt x="0" y="29"/>
                  <a:pt x="0" y="27"/>
                </a:cubicBezTo>
                <a:cubicBezTo>
                  <a:pt x="0" y="24"/>
                  <a:pt x="1" y="22"/>
                  <a:pt x="3" y="19"/>
                </a:cubicBezTo>
                <a:cubicBezTo>
                  <a:pt x="19" y="4"/>
                  <a:pt x="19" y="4"/>
                  <a:pt x="19" y="4"/>
                </a:cubicBezTo>
                <a:cubicBezTo>
                  <a:pt x="21" y="2"/>
                  <a:pt x="24" y="0"/>
                  <a:pt x="26" y="0"/>
                </a:cubicBezTo>
                <a:cubicBezTo>
                  <a:pt x="29" y="0"/>
                  <a:pt x="31" y="2"/>
                  <a:pt x="34" y="4"/>
                </a:cubicBezTo>
                <a:cubicBezTo>
                  <a:pt x="181" y="151"/>
                  <a:pt x="181" y="151"/>
                  <a:pt x="181" y="151"/>
                </a:cubicBezTo>
                <a:cubicBezTo>
                  <a:pt x="183" y="153"/>
                  <a:pt x="184" y="155"/>
                  <a:pt x="184" y="158"/>
                </a:cubicBezTo>
                <a:cubicBezTo>
                  <a:pt x="184" y="161"/>
                  <a:pt x="183" y="163"/>
                  <a:pt x="181" y="16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" name="Google Shape;72;p41">
            <a:hlinkClick r:id="" action="ppaction://hlinkshowjump?jump=previousslide"/>
          </p:cNvPr>
          <p:cNvSpPr/>
          <p:nvPr/>
        </p:nvSpPr>
        <p:spPr>
          <a:xfrm>
            <a:off x="3966297" y="4782146"/>
            <a:ext cx="53856" cy="92343"/>
          </a:xfrm>
          <a:custGeom>
            <a:avLst/>
            <a:gdLst/>
            <a:ahLst/>
            <a:cxnLst/>
            <a:rect l="l" t="t" r="r" b="b"/>
            <a:pathLst>
              <a:path w="184" h="315" extrusionOk="0">
                <a:moveTo>
                  <a:pt x="3" y="151"/>
                </a:moveTo>
                <a:cubicBezTo>
                  <a:pt x="150" y="4"/>
                  <a:pt x="150" y="4"/>
                  <a:pt x="150" y="4"/>
                </a:cubicBezTo>
                <a:cubicBezTo>
                  <a:pt x="152" y="2"/>
                  <a:pt x="155" y="0"/>
                  <a:pt x="157" y="0"/>
                </a:cubicBezTo>
                <a:cubicBezTo>
                  <a:pt x="160" y="0"/>
                  <a:pt x="163" y="2"/>
                  <a:pt x="165" y="4"/>
                </a:cubicBezTo>
                <a:cubicBezTo>
                  <a:pt x="180" y="19"/>
                  <a:pt x="180" y="19"/>
                  <a:pt x="180" y="19"/>
                </a:cubicBezTo>
                <a:cubicBezTo>
                  <a:pt x="182" y="22"/>
                  <a:pt x="184" y="24"/>
                  <a:pt x="184" y="27"/>
                </a:cubicBezTo>
                <a:cubicBezTo>
                  <a:pt x="184" y="29"/>
                  <a:pt x="182" y="32"/>
                  <a:pt x="180" y="34"/>
                </a:cubicBezTo>
                <a:cubicBezTo>
                  <a:pt x="56" y="158"/>
                  <a:pt x="56" y="158"/>
                  <a:pt x="56" y="158"/>
                </a:cubicBezTo>
                <a:cubicBezTo>
                  <a:pt x="180" y="282"/>
                  <a:pt x="180" y="282"/>
                  <a:pt x="180" y="282"/>
                </a:cubicBezTo>
                <a:cubicBezTo>
                  <a:pt x="182" y="284"/>
                  <a:pt x="184" y="286"/>
                  <a:pt x="184" y="289"/>
                </a:cubicBezTo>
                <a:cubicBezTo>
                  <a:pt x="184" y="292"/>
                  <a:pt x="182" y="294"/>
                  <a:pt x="180" y="296"/>
                </a:cubicBezTo>
                <a:cubicBezTo>
                  <a:pt x="165" y="312"/>
                  <a:pt x="165" y="312"/>
                  <a:pt x="165" y="312"/>
                </a:cubicBezTo>
                <a:cubicBezTo>
                  <a:pt x="163" y="314"/>
                  <a:pt x="160" y="315"/>
                  <a:pt x="157" y="315"/>
                </a:cubicBezTo>
                <a:cubicBezTo>
                  <a:pt x="155" y="315"/>
                  <a:pt x="152" y="314"/>
                  <a:pt x="150" y="312"/>
                </a:cubicBezTo>
                <a:cubicBezTo>
                  <a:pt x="3" y="165"/>
                  <a:pt x="3" y="165"/>
                  <a:pt x="3" y="165"/>
                </a:cubicBezTo>
                <a:cubicBezTo>
                  <a:pt x="1" y="163"/>
                  <a:pt x="0" y="161"/>
                  <a:pt x="0" y="158"/>
                </a:cubicBezTo>
                <a:cubicBezTo>
                  <a:pt x="0" y="155"/>
                  <a:pt x="1" y="153"/>
                  <a:pt x="3" y="15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299">
          <p15:clr>
            <a:srgbClr val="FBAE40"/>
          </p15:clr>
        </p15:guide>
        <p15:guide id="2" pos="643">
          <p15:clr>
            <a:srgbClr val="FBAE40"/>
          </p15:clr>
        </p15:guide>
        <p15:guide id="3" pos="5115">
          <p15:clr>
            <a:srgbClr val="FBAE40"/>
          </p15:clr>
        </p15:guide>
        <p15:guide id="4" pos="5461">
          <p15:clr>
            <a:srgbClr val="FBAE40"/>
          </p15:clr>
        </p15:guide>
        <p15:guide id="5" pos="990">
          <p15:clr>
            <a:srgbClr val="FBAE40"/>
          </p15:clr>
        </p15:guide>
        <p15:guide id="6" pos="4770">
          <p15:clr>
            <a:srgbClr val="FBAE40"/>
          </p15:clr>
        </p15:guide>
        <p15:guide id="7" orient="horz" pos="504">
          <p15:clr>
            <a:srgbClr val="FBAE40"/>
          </p15:clr>
        </p15:guide>
        <p15:guide id="8" orient="horz" pos="2844">
          <p15:clr>
            <a:srgbClr val="FBAE40"/>
          </p15:clr>
        </p15:guide>
        <p15:guide id="9" orient="horz" pos="227">
          <p15:clr>
            <a:srgbClr val="FBAE40"/>
          </p15:clr>
        </p15:guide>
        <p15:guide id="10" orient="horz" pos="3013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ini Picture At Center Slide">
  <p:cSld name="Mini Picture At Center Slide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42"/>
          <p:cNvGrpSpPr/>
          <p:nvPr/>
        </p:nvGrpSpPr>
        <p:grpSpPr>
          <a:xfrm>
            <a:off x="465559" y="325041"/>
            <a:ext cx="574677" cy="184666"/>
            <a:chOff x="1260546" y="866775"/>
            <a:chExt cx="1532471" cy="492443"/>
          </a:xfrm>
        </p:grpSpPr>
        <p:sp>
          <p:nvSpPr>
            <p:cNvPr id="75" name="Google Shape;75;p42"/>
            <p:cNvSpPr/>
            <p:nvPr/>
          </p:nvSpPr>
          <p:spPr>
            <a:xfrm>
              <a:off x="1719791" y="1008593"/>
              <a:ext cx="224898" cy="22489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34275" tIns="17150" rIns="34275" bIns="171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Google Shape;76;p42"/>
            <p:cNvSpPr txBox="1"/>
            <p:nvPr/>
          </p:nvSpPr>
          <p:spPr>
            <a:xfrm>
              <a:off x="1260546" y="866775"/>
              <a:ext cx="1532471" cy="49244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ko" sz="1200" b="0" i="0" u="none" strike="noStrike" cap="none">
                  <a:solidFill>
                    <a:schemeClr val="accent1"/>
                  </a:solidFill>
                  <a:latin typeface="Lato Black"/>
                  <a:ea typeface="Lato Black"/>
                  <a:cs typeface="Lato Black"/>
                  <a:sym typeface="Lato Black"/>
                </a:rPr>
                <a:t>MOGA</a:t>
              </a:r>
              <a:r>
                <a:rPr lang="ko" sz="1200" b="0" i="0" u="none" strike="noStrike" cap="none">
                  <a:solidFill>
                    <a:schemeClr val="accent2"/>
                  </a:solidFill>
                  <a:latin typeface="Lato Black"/>
                  <a:ea typeface="Lato Black"/>
                  <a:cs typeface="Lato Black"/>
                  <a:sym typeface="Lato Black"/>
                </a:rPr>
                <a:t>.</a:t>
              </a:r>
              <a:endParaRPr sz="1200" b="0" i="0" u="none" strike="noStrike" cap="none">
                <a:solidFill>
                  <a:schemeClr val="accent2"/>
                </a:solidFill>
                <a:latin typeface="Lato Black"/>
                <a:ea typeface="Lato Black"/>
                <a:cs typeface="Lato Black"/>
                <a:sym typeface="Lato Black"/>
              </a:endParaRPr>
            </a:p>
          </p:txBody>
        </p:sp>
      </p:grpSp>
      <p:sp>
        <p:nvSpPr>
          <p:cNvPr id="77" name="Google Shape;77;p42"/>
          <p:cNvSpPr txBox="1"/>
          <p:nvPr/>
        </p:nvSpPr>
        <p:spPr>
          <a:xfrm>
            <a:off x="8481378" y="341114"/>
            <a:ext cx="188754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" sz="1200" b="0" i="0" u="none" strike="noStrike" cap="none">
                <a:solidFill>
                  <a:schemeClr val="accent1"/>
                </a:solidFill>
                <a:latin typeface="Lato Black"/>
                <a:ea typeface="Lato Black"/>
                <a:cs typeface="Lato Black"/>
                <a:sym typeface="Lato Black"/>
              </a:rPr>
              <a:t>‹#›</a:t>
            </a:fld>
            <a:endParaRPr sz="1200" b="0" i="0" u="none" strike="noStrike" cap="none">
              <a:solidFill>
                <a:schemeClr val="accen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78" name="Google Shape;78;p42"/>
          <p:cNvSpPr txBox="1"/>
          <p:nvPr/>
        </p:nvSpPr>
        <p:spPr>
          <a:xfrm>
            <a:off x="472705" y="4782146"/>
            <a:ext cx="1500988" cy="10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ko" sz="700" b="0" i="0" u="none" strike="noStrike" cap="none">
                <a:solidFill>
                  <a:schemeClr val="accent4"/>
                </a:solidFill>
                <a:latin typeface="Lato Black"/>
                <a:ea typeface="Lato Black"/>
                <a:cs typeface="Lato Black"/>
                <a:sym typeface="Lato Black"/>
              </a:rPr>
              <a:t>SMALL BUSINESS </a:t>
            </a:r>
            <a:r>
              <a:rPr lang="ko" sz="700" b="0" i="0" u="none" strike="noStrike" cap="non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PRESENTATION</a:t>
            </a:r>
            <a:endParaRPr sz="700" b="0" i="0" u="none" strike="noStrike" cap="none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9" name="Google Shape;79;p42"/>
          <p:cNvSpPr>
            <a:spLocks noGrp="1"/>
          </p:cNvSpPr>
          <p:nvPr>
            <p:ph type="pic" idx="2"/>
          </p:nvPr>
        </p:nvSpPr>
        <p:spPr>
          <a:xfrm>
            <a:off x="3471225" y="0"/>
            <a:ext cx="2584322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80" name="Google Shape;80;p42">
            <a:hlinkClick r:id="" action="ppaction://hlinkshowjump?jump=nextslide"/>
          </p:cNvPr>
          <p:cNvSpPr/>
          <p:nvPr/>
        </p:nvSpPr>
        <p:spPr>
          <a:xfrm>
            <a:off x="8616398" y="4782146"/>
            <a:ext cx="53733" cy="92343"/>
          </a:xfrm>
          <a:custGeom>
            <a:avLst/>
            <a:gdLst/>
            <a:ahLst/>
            <a:cxnLst/>
            <a:rect l="l" t="t" r="r" b="b"/>
            <a:pathLst>
              <a:path w="184" h="315" extrusionOk="0">
                <a:moveTo>
                  <a:pt x="181" y="165"/>
                </a:moveTo>
                <a:cubicBezTo>
                  <a:pt x="34" y="312"/>
                  <a:pt x="34" y="312"/>
                  <a:pt x="34" y="312"/>
                </a:cubicBezTo>
                <a:cubicBezTo>
                  <a:pt x="31" y="314"/>
                  <a:pt x="29" y="315"/>
                  <a:pt x="26" y="315"/>
                </a:cubicBezTo>
                <a:cubicBezTo>
                  <a:pt x="24" y="315"/>
                  <a:pt x="21" y="314"/>
                  <a:pt x="19" y="312"/>
                </a:cubicBezTo>
                <a:cubicBezTo>
                  <a:pt x="3" y="296"/>
                  <a:pt x="3" y="296"/>
                  <a:pt x="3" y="296"/>
                </a:cubicBezTo>
                <a:cubicBezTo>
                  <a:pt x="1" y="294"/>
                  <a:pt x="0" y="292"/>
                  <a:pt x="0" y="289"/>
                </a:cubicBezTo>
                <a:cubicBezTo>
                  <a:pt x="0" y="286"/>
                  <a:pt x="1" y="284"/>
                  <a:pt x="3" y="282"/>
                </a:cubicBezTo>
                <a:cubicBezTo>
                  <a:pt x="127" y="158"/>
                  <a:pt x="127" y="158"/>
                  <a:pt x="127" y="158"/>
                </a:cubicBezTo>
                <a:cubicBezTo>
                  <a:pt x="3" y="34"/>
                  <a:pt x="3" y="34"/>
                  <a:pt x="3" y="34"/>
                </a:cubicBezTo>
                <a:cubicBezTo>
                  <a:pt x="1" y="32"/>
                  <a:pt x="0" y="29"/>
                  <a:pt x="0" y="27"/>
                </a:cubicBezTo>
                <a:cubicBezTo>
                  <a:pt x="0" y="24"/>
                  <a:pt x="1" y="22"/>
                  <a:pt x="3" y="19"/>
                </a:cubicBezTo>
                <a:cubicBezTo>
                  <a:pt x="19" y="4"/>
                  <a:pt x="19" y="4"/>
                  <a:pt x="19" y="4"/>
                </a:cubicBezTo>
                <a:cubicBezTo>
                  <a:pt x="21" y="2"/>
                  <a:pt x="24" y="0"/>
                  <a:pt x="26" y="0"/>
                </a:cubicBezTo>
                <a:cubicBezTo>
                  <a:pt x="29" y="0"/>
                  <a:pt x="31" y="2"/>
                  <a:pt x="34" y="4"/>
                </a:cubicBezTo>
                <a:cubicBezTo>
                  <a:pt x="181" y="151"/>
                  <a:pt x="181" y="151"/>
                  <a:pt x="181" y="151"/>
                </a:cubicBezTo>
                <a:cubicBezTo>
                  <a:pt x="183" y="153"/>
                  <a:pt x="184" y="155"/>
                  <a:pt x="184" y="158"/>
                </a:cubicBezTo>
                <a:cubicBezTo>
                  <a:pt x="184" y="161"/>
                  <a:pt x="183" y="163"/>
                  <a:pt x="181" y="16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" name="Google Shape;81;p42">
            <a:hlinkClick r:id="" action="ppaction://hlinkshowjump?jump=previousslide"/>
          </p:cNvPr>
          <p:cNvSpPr/>
          <p:nvPr/>
        </p:nvSpPr>
        <p:spPr>
          <a:xfrm>
            <a:off x="8486636" y="4782146"/>
            <a:ext cx="53856" cy="92343"/>
          </a:xfrm>
          <a:custGeom>
            <a:avLst/>
            <a:gdLst/>
            <a:ahLst/>
            <a:cxnLst/>
            <a:rect l="l" t="t" r="r" b="b"/>
            <a:pathLst>
              <a:path w="184" h="315" extrusionOk="0">
                <a:moveTo>
                  <a:pt x="3" y="151"/>
                </a:moveTo>
                <a:cubicBezTo>
                  <a:pt x="150" y="4"/>
                  <a:pt x="150" y="4"/>
                  <a:pt x="150" y="4"/>
                </a:cubicBezTo>
                <a:cubicBezTo>
                  <a:pt x="152" y="2"/>
                  <a:pt x="155" y="0"/>
                  <a:pt x="157" y="0"/>
                </a:cubicBezTo>
                <a:cubicBezTo>
                  <a:pt x="160" y="0"/>
                  <a:pt x="163" y="2"/>
                  <a:pt x="165" y="4"/>
                </a:cubicBezTo>
                <a:cubicBezTo>
                  <a:pt x="180" y="19"/>
                  <a:pt x="180" y="19"/>
                  <a:pt x="180" y="19"/>
                </a:cubicBezTo>
                <a:cubicBezTo>
                  <a:pt x="182" y="22"/>
                  <a:pt x="184" y="24"/>
                  <a:pt x="184" y="27"/>
                </a:cubicBezTo>
                <a:cubicBezTo>
                  <a:pt x="184" y="29"/>
                  <a:pt x="182" y="32"/>
                  <a:pt x="180" y="34"/>
                </a:cubicBezTo>
                <a:cubicBezTo>
                  <a:pt x="56" y="158"/>
                  <a:pt x="56" y="158"/>
                  <a:pt x="56" y="158"/>
                </a:cubicBezTo>
                <a:cubicBezTo>
                  <a:pt x="180" y="282"/>
                  <a:pt x="180" y="282"/>
                  <a:pt x="180" y="282"/>
                </a:cubicBezTo>
                <a:cubicBezTo>
                  <a:pt x="182" y="284"/>
                  <a:pt x="184" y="286"/>
                  <a:pt x="184" y="289"/>
                </a:cubicBezTo>
                <a:cubicBezTo>
                  <a:pt x="184" y="292"/>
                  <a:pt x="182" y="294"/>
                  <a:pt x="180" y="296"/>
                </a:cubicBezTo>
                <a:cubicBezTo>
                  <a:pt x="165" y="312"/>
                  <a:pt x="165" y="312"/>
                  <a:pt x="165" y="312"/>
                </a:cubicBezTo>
                <a:cubicBezTo>
                  <a:pt x="163" y="314"/>
                  <a:pt x="160" y="315"/>
                  <a:pt x="157" y="315"/>
                </a:cubicBezTo>
                <a:cubicBezTo>
                  <a:pt x="155" y="315"/>
                  <a:pt x="152" y="314"/>
                  <a:pt x="150" y="312"/>
                </a:cubicBezTo>
                <a:cubicBezTo>
                  <a:pt x="3" y="165"/>
                  <a:pt x="3" y="165"/>
                  <a:pt x="3" y="165"/>
                </a:cubicBezTo>
                <a:cubicBezTo>
                  <a:pt x="1" y="163"/>
                  <a:pt x="0" y="161"/>
                  <a:pt x="0" y="158"/>
                </a:cubicBezTo>
                <a:cubicBezTo>
                  <a:pt x="0" y="155"/>
                  <a:pt x="1" y="153"/>
                  <a:pt x="3" y="15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299">
          <p15:clr>
            <a:srgbClr val="FBAE40"/>
          </p15:clr>
        </p15:guide>
        <p15:guide id="2" pos="643">
          <p15:clr>
            <a:srgbClr val="FBAE40"/>
          </p15:clr>
        </p15:guide>
        <p15:guide id="3" pos="5115">
          <p15:clr>
            <a:srgbClr val="FBAE40"/>
          </p15:clr>
        </p15:guide>
        <p15:guide id="4" pos="5461">
          <p15:clr>
            <a:srgbClr val="FBAE40"/>
          </p15:clr>
        </p15:guide>
        <p15:guide id="5" pos="990">
          <p15:clr>
            <a:srgbClr val="FBAE40"/>
          </p15:clr>
        </p15:guide>
        <p15:guide id="6" pos="4770">
          <p15:clr>
            <a:srgbClr val="FBAE40"/>
          </p15:clr>
        </p15:guide>
        <p15:guide id="7" orient="horz" pos="504">
          <p15:clr>
            <a:srgbClr val="FBAE40"/>
          </p15:clr>
        </p15:guide>
        <p15:guide id="8" orient="horz" pos="2844">
          <p15:clr>
            <a:srgbClr val="FBAE40"/>
          </p15:clr>
        </p15:guide>
        <p15:guide id="9" orient="horz" pos="227">
          <p15:clr>
            <a:srgbClr val="FBAE40"/>
          </p15:clr>
        </p15:guide>
        <p15:guide id="10" orient="horz" pos="3013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ini Picture At Left Slide">
  <p:cSld name="Mini Picture At Left Slide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43"/>
          <p:cNvSpPr>
            <a:spLocks noGrp="1"/>
          </p:cNvSpPr>
          <p:nvPr>
            <p:ph type="pic" idx="2"/>
          </p:nvPr>
        </p:nvSpPr>
        <p:spPr>
          <a:xfrm>
            <a:off x="0" y="0"/>
            <a:ext cx="3056079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84" name="Google Shape;84;p43"/>
          <p:cNvSpPr txBox="1"/>
          <p:nvPr/>
        </p:nvSpPr>
        <p:spPr>
          <a:xfrm>
            <a:off x="8481378" y="341114"/>
            <a:ext cx="188754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" sz="1200" b="0" i="0" u="none" strike="noStrike" cap="none">
                <a:solidFill>
                  <a:schemeClr val="accent1"/>
                </a:solidFill>
                <a:latin typeface="Lato Black"/>
                <a:ea typeface="Lato Black"/>
                <a:cs typeface="Lato Black"/>
                <a:sym typeface="Lato Black"/>
              </a:rPr>
              <a:t>‹#›</a:t>
            </a:fld>
            <a:endParaRPr sz="1200" b="0" i="0" u="none" strike="noStrike" cap="none">
              <a:solidFill>
                <a:schemeClr val="accen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85" name="Google Shape;85;p43"/>
          <p:cNvSpPr txBox="1"/>
          <p:nvPr/>
        </p:nvSpPr>
        <p:spPr>
          <a:xfrm>
            <a:off x="3911230" y="4782146"/>
            <a:ext cx="1500988" cy="10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ko" sz="700" b="0" i="0" u="none" strike="noStrike" cap="none">
                <a:solidFill>
                  <a:schemeClr val="accent4"/>
                </a:solidFill>
                <a:latin typeface="Lato Black"/>
                <a:ea typeface="Lato Black"/>
                <a:cs typeface="Lato Black"/>
                <a:sym typeface="Lato Black"/>
              </a:rPr>
              <a:t>SMALL BUSINESS </a:t>
            </a:r>
            <a:r>
              <a:rPr lang="ko" sz="700" b="0" i="0" u="none" strike="noStrike" cap="non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PRESENTATION</a:t>
            </a:r>
            <a:endParaRPr sz="700" b="0" i="0" u="none" strike="noStrike" cap="none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86" name="Google Shape;86;p43"/>
          <p:cNvGrpSpPr/>
          <p:nvPr/>
        </p:nvGrpSpPr>
        <p:grpSpPr>
          <a:xfrm>
            <a:off x="3911230" y="325041"/>
            <a:ext cx="574677" cy="184666"/>
            <a:chOff x="1260546" y="866775"/>
            <a:chExt cx="1532471" cy="492443"/>
          </a:xfrm>
        </p:grpSpPr>
        <p:sp>
          <p:nvSpPr>
            <p:cNvPr id="87" name="Google Shape;87;p43"/>
            <p:cNvSpPr/>
            <p:nvPr/>
          </p:nvSpPr>
          <p:spPr>
            <a:xfrm>
              <a:off x="1719791" y="1008593"/>
              <a:ext cx="224898" cy="22489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34275" tIns="17150" rIns="34275" bIns="171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" name="Google Shape;88;p43"/>
            <p:cNvSpPr txBox="1"/>
            <p:nvPr/>
          </p:nvSpPr>
          <p:spPr>
            <a:xfrm>
              <a:off x="1260546" y="866775"/>
              <a:ext cx="1532471" cy="49244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ko" sz="1200" b="0" i="0" u="none" strike="noStrike" cap="none">
                  <a:solidFill>
                    <a:schemeClr val="accent1"/>
                  </a:solidFill>
                  <a:latin typeface="Lato Black"/>
                  <a:ea typeface="Lato Black"/>
                  <a:cs typeface="Lato Black"/>
                  <a:sym typeface="Lato Black"/>
                </a:rPr>
                <a:t>MOGA</a:t>
              </a:r>
              <a:r>
                <a:rPr lang="ko" sz="1200" b="0" i="0" u="none" strike="noStrike" cap="none">
                  <a:solidFill>
                    <a:schemeClr val="accent2"/>
                  </a:solidFill>
                  <a:latin typeface="Lato Black"/>
                  <a:ea typeface="Lato Black"/>
                  <a:cs typeface="Lato Black"/>
                  <a:sym typeface="Lato Black"/>
                </a:rPr>
                <a:t>.</a:t>
              </a:r>
              <a:endParaRPr sz="1200" b="0" i="0" u="none" strike="noStrike" cap="none">
                <a:solidFill>
                  <a:schemeClr val="accent2"/>
                </a:solidFill>
                <a:latin typeface="Lato Black"/>
                <a:ea typeface="Lato Black"/>
                <a:cs typeface="Lato Black"/>
                <a:sym typeface="Lato Black"/>
              </a:endParaRPr>
            </a:p>
          </p:txBody>
        </p:sp>
      </p:grpSp>
      <p:sp>
        <p:nvSpPr>
          <p:cNvPr id="89" name="Google Shape;89;p43">
            <a:hlinkClick r:id="" action="ppaction://hlinkshowjump?jump=nextslide"/>
          </p:cNvPr>
          <p:cNvSpPr/>
          <p:nvPr/>
        </p:nvSpPr>
        <p:spPr>
          <a:xfrm>
            <a:off x="8616398" y="4782146"/>
            <a:ext cx="53733" cy="92343"/>
          </a:xfrm>
          <a:custGeom>
            <a:avLst/>
            <a:gdLst/>
            <a:ahLst/>
            <a:cxnLst/>
            <a:rect l="l" t="t" r="r" b="b"/>
            <a:pathLst>
              <a:path w="184" h="315" extrusionOk="0">
                <a:moveTo>
                  <a:pt x="181" y="165"/>
                </a:moveTo>
                <a:cubicBezTo>
                  <a:pt x="34" y="312"/>
                  <a:pt x="34" y="312"/>
                  <a:pt x="34" y="312"/>
                </a:cubicBezTo>
                <a:cubicBezTo>
                  <a:pt x="31" y="314"/>
                  <a:pt x="29" y="315"/>
                  <a:pt x="26" y="315"/>
                </a:cubicBezTo>
                <a:cubicBezTo>
                  <a:pt x="24" y="315"/>
                  <a:pt x="21" y="314"/>
                  <a:pt x="19" y="312"/>
                </a:cubicBezTo>
                <a:cubicBezTo>
                  <a:pt x="3" y="296"/>
                  <a:pt x="3" y="296"/>
                  <a:pt x="3" y="296"/>
                </a:cubicBezTo>
                <a:cubicBezTo>
                  <a:pt x="1" y="294"/>
                  <a:pt x="0" y="292"/>
                  <a:pt x="0" y="289"/>
                </a:cubicBezTo>
                <a:cubicBezTo>
                  <a:pt x="0" y="286"/>
                  <a:pt x="1" y="284"/>
                  <a:pt x="3" y="282"/>
                </a:cubicBezTo>
                <a:cubicBezTo>
                  <a:pt x="127" y="158"/>
                  <a:pt x="127" y="158"/>
                  <a:pt x="127" y="158"/>
                </a:cubicBezTo>
                <a:cubicBezTo>
                  <a:pt x="3" y="34"/>
                  <a:pt x="3" y="34"/>
                  <a:pt x="3" y="34"/>
                </a:cubicBezTo>
                <a:cubicBezTo>
                  <a:pt x="1" y="32"/>
                  <a:pt x="0" y="29"/>
                  <a:pt x="0" y="27"/>
                </a:cubicBezTo>
                <a:cubicBezTo>
                  <a:pt x="0" y="24"/>
                  <a:pt x="1" y="22"/>
                  <a:pt x="3" y="19"/>
                </a:cubicBezTo>
                <a:cubicBezTo>
                  <a:pt x="19" y="4"/>
                  <a:pt x="19" y="4"/>
                  <a:pt x="19" y="4"/>
                </a:cubicBezTo>
                <a:cubicBezTo>
                  <a:pt x="21" y="2"/>
                  <a:pt x="24" y="0"/>
                  <a:pt x="26" y="0"/>
                </a:cubicBezTo>
                <a:cubicBezTo>
                  <a:pt x="29" y="0"/>
                  <a:pt x="31" y="2"/>
                  <a:pt x="34" y="4"/>
                </a:cubicBezTo>
                <a:cubicBezTo>
                  <a:pt x="181" y="151"/>
                  <a:pt x="181" y="151"/>
                  <a:pt x="181" y="151"/>
                </a:cubicBezTo>
                <a:cubicBezTo>
                  <a:pt x="183" y="153"/>
                  <a:pt x="184" y="155"/>
                  <a:pt x="184" y="158"/>
                </a:cubicBezTo>
                <a:cubicBezTo>
                  <a:pt x="184" y="161"/>
                  <a:pt x="183" y="163"/>
                  <a:pt x="181" y="16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43">
            <a:hlinkClick r:id="" action="ppaction://hlinkshowjump?jump=previousslide"/>
          </p:cNvPr>
          <p:cNvSpPr/>
          <p:nvPr/>
        </p:nvSpPr>
        <p:spPr>
          <a:xfrm>
            <a:off x="8486636" y="4782146"/>
            <a:ext cx="53856" cy="92343"/>
          </a:xfrm>
          <a:custGeom>
            <a:avLst/>
            <a:gdLst/>
            <a:ahLst/>
            <a:cxnLst/>
            <a:rect l="l" t="t" r="r" b="b"/>
            <a:pathLst>
              <a:path w="184" h="315" extrusionOk="0">
                <a:moveTo>
                  <a:pt x="3" y="151"/>
                </a:moveTo>
                <a:cubicBezTo>
                  <a:pt x="150" y="4"/>
                  <a:pt x="150" y="4"/>
                  <a:pt x="150" y="4"/>
                </a:cubicBezTo>
                <a:cubicBezTo>
                  <a:pt x="152" y="2"/>
                  <a:pt x="155" y="0"/>
                  <a:pt x="157" y="0"/>
                </a:cubicBezTo>
                <a:cubicBezTo>
                  <a:pt x="160" y="0"/>
                  <a:pt x="163" y="2"/>
                  <a:pt x="165" y="4"/>
                </a:cubicBezTo>
                <a:cubicBezTo>
                  <a:pt x="180" y="19"/>
                  <a:pt x="180" y="19"/>
                  <a:pt x="180" y="19"/>
                </a:cubicBezTo>
                <a:cubicBezTo>
                  <a:pt x="182" y="22"/>
                  <a:pt x="184" y="24"/>
                  <a:pt x="184" y="27"/>
                </a:cubicBezTo>
                <a:cubicBezTo>
                  <a:pt x="184" y="29"/>
                  <a:pt x="182" y="32"/>
                  <a:pt x="180" y="34"/>
                </a:cubicBezTo>
                <a:cubicBezTo>
                  <a:pt x="56" y="158"/>
                  <a:pt x="56" y="158"/>
                  <a:pt x="56" y="158"/>
                </a:cubicBezTo>
                <a:cubicBezTo>
                  <a:pt x="180" y="282"/>
                  <a:pt x="180" y="282"/>
                  <a:pt x="180" y="282"/>
                </a:cubicBezTo>
                <a:cubicBezTo>
                  <a:pt x="182" y="284"/>
                  <a:pt x="184" y="286"/>
                  <a:pt x="184" y="289"/>
                </a:cubicBezTo>
                <a:cubicBezTo>
                  <a:pt x="184" y="292"/>
                  <a:pt x="182" y="294"/>
                  <a:pt x="180" y="296"/>
                </a:cubicBezTo>
                <a:cubicBezTo>
                  <a:pt x="165" y="312"/>
                  <a:pt x="165" y="312"/>
                  <a:pt x="165" y="312"/>
                </a:cubicBezTo>
                <a:cubicBezTo>
                  <a:pt x="163" y="314"/>
                  <a:pt x="160" y="315"/>
                  <a:pt x="157" y="315"/>
                </a:cubicBezTo>
                <a:cubicBezTo>
                  <a:pt x="155" y="315"/>
                  <a:pt x="152" y="314"/>
                  <a:pt x="150" y="312"/>
                </a:cubicBezTo>
                <a:cubicBezTo>
                  <a:pt x="3" y="165"/>
                  <a:pt x="3" y="165"/>
                  <a:pt x="3" y="165"/>
                </a:cubicBezTo>
                <a:cubicBezTo>
                  <a:pt x="1" y="163"/>
                  <a:pt x="0" y="161"/>
                  <a:pt x="0" y="158"/>
                </a:cubicBezTo>
                <a:cubicBezTo>
                  <a:pt x="0" y="155"/>
                  <a:pt x="1" y="153"/>
                  <a:pt x="3" y="15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299">
          <p15:clr>
            <a:srgbClr val="FBAE40"/>
          </p15:clr>
        </p15:guide>
        <p15:guide id="2" pos="643">
          <p15:clr>
            <a:srgbClr val="FBAE40"/>
          </p15:clr>
        </p15:guide>
        <p15:guide id="3" pos="5115">
          <p15:clr>
            <a:srgbClr val="FBAE40"/>
          </p15:clr>
        </p15:guide>
        <p15:guide id="4" pos="5461">
          <p15:clr>
            <a:srgbClr val="FBAE40"/>
          </p15:clr>
        </p15:guide>
        <p15:guide id="5" pos="990">
          <p15:clr>
            <a:srgbClr val="FBAE40"/>
          </p15:clr>
        </p15:guide>
        <p15:guide id="6" pos="4770">
          <p15:clr>
            <a:srgbClr val="FBAE40"/>
          </p15:clr>
        </p15:guide>
        <p15:guide id="7" orient="horz" pos="504">
          <p15:clr>
            <a:srgbClr val="FBAE40"/>
          </p15:clr>
        </p15:guide>
        <p15:guide id="8" orient="horz" pos="2844">
          <p15:clr>
            <a:srgbClr val="FBAE40"/>
          </p15:clr>
        </p15:guide>
        <p15:guide id="9" orient="horz" pos="227">
          <p15:clr>
            <a:srgbClr val="FBAE40"/>
          </p15:clr>
        </p15:guide>
        <p15:guide id="10" orient="horz" pos="3013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ur Portfolio Section Slide">
  <p:cSld name="Our Portfolio Section Slide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44"/>
          <p:cNvSpPr>
            <a:spLocks noGrp="1"/>
          </p:cNvSpPr>
          <p:nvPr>
            <p:ph type="pic" idx="2"/>
          </p:nvPr>
        </p:nvSpPr>
        <p:spPr>
          <a:xfrm>
            <a:off x="-1905" y="-2381"/>
            <a:ext cx="2288620" cy="2576512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3" name="Google Shape;93;p44"/>
          <p:cNvSpPr>
            <a:spLocks noGrp="1"/>
          </p:cNvSpPr>
          <p:nvPr>
            <p:ph type="pic" idx="3"/>
          </p:nvPr>
        </p:nvSpPr>
        <p:spPr>
          <a:xfrm>
            <a:off x="2285286" y="-2381"/>
            <a:ext cx="2288620" cy="2576512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4" name="Google Shape;94;p44"/>
          <p:cNvSpPr>
            <a:spLocks noGrp="1"/>
          </p:cNvSpPr>
          <p:nvPr>
            <p:ph type="pic" idx="4"/>
          </p:nvPr>
        </p:nvSpPr>
        <p:spPr>
          <a:xfrm>
            <a:off x="4570095" y="-2381"/>
            <a:ext cx="2288620" cy="2576512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5" name="Google Shape;95;p44"/>
          <p:cNvSpPr>
            <a:spLocks noGrp="1"/>
          </p:cNvSpPr>
          <p:nvPr>
            <p:ph type="pic" idx="5"/>
          </p:nvPr>
        </p:nvSpPr>
        <p:spPr>
          <a:xfrm>
            <a:off x="6857286" y="-2381"/>
            <a:ext cx="2288620" cy="2576512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6" name="Google Shape;96;p44"/>
          <p:cNvSpPr>
            <a:spLocks noGrp="1"/>
          </p:cNvSpPr>
          <p:nvPr>
            <p:ph type="pic" idx="6"/>
          </p:nvPr>
        </p:nvSpPr>
        <p:spPr>
          <a:xfrm>
            <a:off x="-1905" y="2571750"/>
            <a:ext cx="2288620" cy="2576513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p44"/>
          <p:cNvSpPr>
            <a:spLocks noGrp="1"/>
          </p:cNvSpPr>
          <p:nvPr>
            <p:ph type="pic" idx="7"/>
          </p:nvPr>
        </p:nvSpPr>
        <p:spPr>
          <a:xfrm>
            <a:off x="2285286" y="2571750"/>
            <a:ext cx="2288620" cy="2576513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" name="Google Shape;98;p44"/>
          <p:cNvSpPr>
            <a:spLocks noGrp="1"/>
          </p:cNvSpPr>
          <p:nvPr>
            <p:ph type="pic" idx="8"/>
          </p:nvPr>
        </p:nvSpPr>
        <p:spPr>
          <a:xfrm>
            <a:off x="4570095" y="2571750"/>
            <a:ext cx="2288620" cy="2576513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9" name="Google Shape;99;p44"/>
          <p:cNvSpPr>
            <a:spLocks noGrp="1"/>
          </p:cNvSpPr>
          <p:nvPr>
            <p:ph type="pic" idx="9"/>
          </p:nvPr>
        </p:nvSpPr>
        <p:spPr>
          <a:xfrm>
            <a:off x="6857286" y="2571750"/>
            <a:ext cx="2288620" cy="2576513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299">
          <p15:clr>
            <a:srgbClr val="FBAE40"/>
          </p15:clr>
        </p15:guide>
        <p15:guide id="2" pos="643">
          <p15:clr>
            <a:srgbClr val="FBAE40"/>
          </p15:clr>
        </p15:guide>
        <p15:guide id="3" pos="5115">
          <p15:clr>
            <a:srgbClr val="FBAE40"/>
          </p15:clr>
        </p15:guide>
        <p15:guide id="4" pos="5461">
          <p15:clr>
            <a:srgbClr val="FBAE40"/>
          </p15:clr>
        </p15:guide>
        <p15:guide id="5" pos="990">
          <p15:clr>
            <a:srgbClr val="FBAE40"/>
          </p15:clr>
        </p15:guide>
        <p15:guide id="6" pos="4770">
          <p15:clr>
            <a:srgbClr val="FBAE40"/>
          </p15:clr>
        </p15:guide>
        <p15:guide id="7" orient="horz" pos="504">
          <p15:clr>
            <a:srgbClr val="FBAE40"/>
          </p15:clr>
        </p15:guide>
        <p15:guide id="8" orient="horz" pos="2844">
          <p15:clr>
            <a:srgbClr val="FBAE40"/>
          </p15:clr>
        </p15:guide>
        <p15:guide id="9" orient="horz" pos="227">
          <p15:clr>
            <a:srgbClr val="FBAE40"/>
          </p15:clr>
        </p15:guide>
        <p15:guide id="10" orient="horz" pos="3013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ur Portfolio 1 Slide">
  <p:cSld name="Our Portfolio 1 Slide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45"/>
          <p:cNvSpPr txBox="1"/>
          <p:nvPr/>
        </p:nvSpPr>
        <p:spPr>
          <a:xfrm>
            <a:off x="8481378" y="341114"/>
            <a:ext cx="188754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" sz="1200" b="0" i="0" u="none" strike="noStrike" cap="none">
                <a:solidFill>
                  <a:schemeClr val="accent1"/>
                </a:solidFill>
                <a:latin typeface="Lato Black"/>
                <a:ea typeface="Lato Black"/>
                <a:cs typeface="Lato Black"/>
                <a:sym typeface="Lato Black"/>
              </a:rPr>
              <a:t>‹#›</a:t>
            </a:fld>
            <a:endParaRPr sz="1200" b="0" i="0" u="none" strike="noStrike" cap="none">
              <a:solidFill>
                <a:schemeClr val="accen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102" name="Google Shape;102;p45"/>
          <p:cNvSpPr>
            <a:spLocks noGrp="1"/>
          </p:cNvSpPr>
          <p:nvPr>
            <p:ph type="pic" idx="2"/>
          </p:nvPr>
        </p:nvSpPr>
        <p:spPr>
          <a:xfrm>
            <a:off x="2803556" y="1739217"/>
            <a:ext cx="1399776" cy="2775633"/>
          </a:xfrm>
          <a:prstGeom prst="rect">
            <a:avLst/>
          </a:prstGeom>
          <a:noFill/>
          <a:ln>
            <a:noFill/>
          </a:ln>
        </p:spPr>
      </p:sp>
      <p:sp>
        <p:nvSpPr>
          <p:cNvPr id="103" name="Google Shape;103;p45"/>
          <p:cNvSpPr>
            <a:spLocks noGrp="1"/>
          </p:cNvSpPr>
          <p:nvPr>
            <p:ph type="pic" idx="3"/>
          </p:nvPr>
        </p:nvSpPr>
        <p:spPr>
          <a:xfrm>
            <a:off x="6722669" y="1739217"/>
            <a:ext cx="1399776" cy="2775633"/>
          </a:xfrm>
          <a:prstGeom prst="rect">
            <a:avLst/>
          </a:prstGeom>
          <a:noFill/>
          <a:ln>
            <a:noFill/>
          </a:ln>
        </p:spPr>
      </p:sp>
      <p:sp>
        <p:nvSpPr>
          <p:cNvPr id="104" name="Google Shape;104;p45">
            <a:hlinkClick r:id="" action="ppaction://hlinkshowjump?jump=nextslide"/>
          </p:cNvPr>
          <p:cNvSpPr/>
          <p:nvPr/>
        </p:nvSpPr>
        <p:spPr>
          <a:xfrm>
            <a:off x="8616398" y="4782146"/>
            <a:ext cx="53733" cy="92343"/>
          </a:xfrm>
          <a:custGeom>
            <a:avLst/>
            <a:gdLst/>
            <a:ahLst/>
            <a:cxnLst/>
            <a:rect l="l" t="t" r="r" b="b"/>
            <a:pathLst>
              <a:path w="184" h="315" extrusionOk="0">
                <a:moveTo>
                  <a:pt x="181" y="165"/>
                </a:moveTo>
                <a:cubicBezTo>
                  <a:pt x="34" y="312"/>
                  <a:pt x="34" y="312"/>
                  <a:pt x="34" y="312"/>
                </a:cubicBezTo>
                <a:cubicBezTo>
                  <a:pt x="31" y="314"/>
                  <a:pt x="29" y="315"/>
                  <a:pt x="26" y="315"/>
                </a:cubicBezTo>
                <a:cubicBezTo>
                  <a:pt x="24" y="315"/>
                  <a:pt x="21" y="314"/>
                  <a:pt x="19" y="312"/>
                </a:cubicBezTo>
                <a:cubicBezTo>
                  <a:pt x="3" y="296"/>
                  <a:pt x="3" y="296"/>
                  <a:pt x="3" y="296"/>
                </a:cubicBezTo>
                <a:cubicBezTo>
                  <a:pt x="1" y="294"/>
                  <a:pt x="0" y="292"/>
                  <a:pt x="0" y="289"/>
                </a:cubicBezTo>
                <a:cubicBezTo>
                  <a:pt x="0" y="286"/>
                  <a:pt x="1" y="284"/>
                  <a:pt x="3" y="282"/>
                </a:cubicBezTo>
                <a:cubicBezTo>
                  <a:pt x="127" y="158"/>
                  <a:pt x="127" y="158"/>
                  <a:pt x="127" y="158"/>
                </a:cubicBezTo>
                <a:cubicBezTo>
                  <a:pt x="3" y="34"/>
                  <a:pt x="3" y="34"/>
                  <a:pt x="3" y="34"/>
                </a:cubicBezTo>
                <a:cubicBezTo>
                  <a:pt x="1" y="32"/>
                  <a:pt x="0" y="29"/>
                  <a:pt x="0" y="27"/>
                </a:cubicBezTo>
                <a:cubicBezTo>
                  <a:pt x="0" y="24"/>
                  <a:pt x="1" y="22"/>
                  <a:pt x="3" y="19"/>
                </a:cubicBezTo>
                <a:cubicBezTo>
                  <a:pt x="19" y="4"/>
                  <a:pt x="19" y="4"/>
                  <a:pt x="19" y="4"/>
                </a:cubicBezTo>
                <a:cubicBezTo>
                  <a:pt x="21" y="2"/>
                  <a:pt x="24" y="0"/>
                  <a:pt x="26" y="0"/>
                </a:cubicBezTo>
                <a:cubicBezTo>
                  <a:pt x="29" y="0"/>
                  <a:pt x="31" y="2"/>
                  <a:pt x="34" y="4"/>
                </a:cubicBezTo>
                <a:cubicBezTo>
                  <a:pt x="181" y="151"/>
                  <a:pt x="181" y="151"/>
                  <a:pt x="181" y="151"/>
                </a:cubicBezTo>
                <a:cubicBezTo>
                  <a:pt x="183" y="153"/>
                  <a:pt x="184" y="155"/>
                  <a:pt x="184" y="158"/>
                </a:cubicBezTo>
                <a:cubicBezTo>
                  <a:pt x="184" y="161"/>
                  <a:pt x="183" y="163"/>
                  <a:pt x="181" y="16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45">
            <a:hlinkClick r:id="" action="ppaction://hlinkshowjump?jump=previousslide"/>
          </p:cNvPr>
          <p:cNvSpPr/>
          <p:nvPr/>
        </p:nvSpPr>
        <p:spPr>
          <a:xfrm>
            <a:off x="8486636" y="4782146"/>
            <a:ext cx="53856" cy="92343"/>
          </a:xfrm>
          <a:custGeom>
            <a:avLst/>
            <a:gdLst/>
            <a:ahLst/>
            <a:cxnLst/>
            <a:rect l="l" t="t" r="r" b="b"/>
            <a:pathLst>
              <a:path w="184" h="315" extrusionOk="0">
                <a:moveTo>
                  <a:pt x="3" y="151"/>
                </a:moveTo>
                <a:cubicBezTo>
                  <a:pt x="150" y="4"/>
                  <a:pt x="150" y="4"/>
                  <a:pt x="150" y="4"/>
                </a:cubicBezTo>
                <a:cubicBezTo>
                  <a:pt x="152" y="2"/>
                  <a:pt x="155" y="0"/>
                  <a:pt x="157" y="0"/>
                </a:cubicBezTo>
                <a:cubicBezTo>
                  <a:pt x="160" y="0"/>
                  <a:pt x="163" y="2"/>
                  <a:pt x="165" y="4"/>
                </a:cubicBezTo>
                <a:cubicBezTo>
                  <a:pt x="180" y="19"/>
                  <a:pt x="180" y="19"/>
                  <a:pt x="180" y="19"/>
                </a:cubicBezTo>
                <a:cubicBezTo>
                  <a:pt x="182" y="22"/>
                  <a:pt x="184" y="24"/>
                  <a:pt x="184" y="27"/>
                </a:cubicBezTo>
                <a:cubicBezTo>
                  <a:pt x="184" y="29"/>
                  <a:pt x="182" y="32"/>
                  <a:pt x="180" y="34"/>
                </a:cubicBezTo>
                <a:cubicBezTo>
                  <a:pt x="56" y="158"/>
                  <a:pt x="56" y="158"/>
                  <a:pt x="56" y="158"/>
                </a:cubicBezTo>
                <a:cubicBezTo>
                  <a:pt x="180" y="282"/>
                  <a:pt x="180" y="282"/>
                  <a:pt x="180" y="282"/>
                </a:cubicBezTo>
                <a:cubicBezTo>
                  <a:pt x="182" y="284"/>
                  <a:pt x="184" y="286"/>
                  <a:pt x="184" y="289"/>
                </a:cubicBezTo>
                <a:cubicBezTo>
                  <a:pt x="184" y="292"/>
                  <a:pt x="182" y="294"/>
                  <a:pt x="180" y="296"/>
                </a:cubicBezTo>
                <a:cubicBezTo>
                  <a:pt x="165" y="312"/>
                  <a:pt x="165" y="312"/>
                  <a:pt x="165" y="312"/>
                </a:cubicBezTo>
                <a:cubicBezTo>
                  <a:pt x="163" y="314"/>
                  <a:pt x="160" y="315"/>
                  <a:pt x="157" y="315"/>
                </a:cubicBezTo>
                <a:cubicBezTo>
                  <a:pt x="155" y="315"/>
                  <a:pt x="152" y="314"/>
                  <a:pt x="150" y="312"/>
                </a:cubicBezTo>
                <a:cubicBezTo>
                  <a:pt x="3" y="165"/>
                  <a:pt x="3" y="165"/>
                  <a:pt x="3" y="165"/>
                </a:cubicBezTo>
                <a:cubicBezTo>
                  <a:pt x="1" y="163"/>
                  <a:pt x="0" y="161"/>
                  <a:pt x="0" y="158"/>
                </a:cubicBezTo>
                <a:cubicBezTo>
                  <a:pt x="0" y="155"/>
                  <a:pt x="1" y="153"/>
                  <a:pt x="3" y="15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299">
          <p15:clr>
            <a:srgbClr val="FBAE40"/>
          </p15:clr>
        </p15:guide>
        <p15:guide id="2" pos="643">
          <p15:clr>
            <a:srgbClr val="FBAE40"/>
          </p15:clr>
        </p15:guide>
        <p15:guide id="3" pos="5115">
          <p15:clr>
            <a:srgbClr val="FBAE40"/>
          </p15:clr>
        </p15:guide>
        <p15:guide id="4" pos="5461">
          <p15:clr>
            <a:srgbClr val="FBAE40"/>
          </p15:clr>
        </p15:guide>
        <p15:guide id="5" pos="990">
          <p15:clr>
            <a:srgbClr val="FBAE40"/>
          </p15:clr>
        </p15:guide>
        <p15:guide id="6" pos="4770">
          <p15:clr>
            <a:srgbClr val="FBAE40"/>
          </p15:clr>
        </p15:guide>
        <p15:guide id="7" orient="horz" pos="504">
          <p15:clr>
            <a:srgbClr val="FBAE40"/>
          </p15:clr>
        </p15:guide>
        <p15:guide id="8" orient="horz" pos="2844">
          <p15:clr>
            <a:srgbClr val="FBAE40"/>
          </p15:clr>
        </p15:guide>
        <p15:guide id="9" orient="horz" pos="227">
          <p15:clr>
            <a:srgbClr val="FBAE40"/>
          </p15:clr>
        </p15:guide>
        <p15:guide id="10" orient="horz" pos="3013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ur Portfolio 2 Slide">
  <p:cSld name="Our Portfolio 2 Slide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46"/>
          <p:cNvSpPr txBox="1"/>
          <p:nvPr/>
        </p:nvSpPr>
        <p:spPr>
          <a:xfrm>
            <a:off x="8481378" y="341114"/>
            <a:ext cx="188754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" sz="1200" b="0" i="0" u="none" strike="noStrike" cap="none">
                <a:solidFill>
                  <a:schemeClr val="accent1"/>
                </a:solidFill>
                <a:latin typeface="Lato Black"/>
                <a:ea typeface="Lato Black"/>
                <a:cs typeface="Lato Black"/>
                <a:sym typeface="Lato Black"/>
              </a:rPr>
              <a:t>‹#›</a:t>
            </a:fld>
            <a:endParaRPr sz="1200" b="0" i="0" u="none" strike="noStrike" cap="none">
              <a:solidFill>
                <a:schemeClr val="accen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108" name="Google Shape;108;p46"/>
          <p:cNvSpPr>
            <a:spLocks noGrp="1"/>
          </p:cNvSpPr>
          <p:nvPr>
            <p:ph type="pic" idx="2"/>
          </p:nvPr>
        </p:nvSpPr>
        <p:spPr>
          <a:xfrm>
            <a:off x="1023938" y="1605667"/>
            <a:ext cx="3307431" cy="2775633"/>
          </a:xfrm>
          <a:prstGeom prst="rect">
            <a:avLst/>
          </a:prstGeom>
          <a:noFill/>
          <a:ln>
            <a:noFill/>
          </a:ln>
        </p:spPr>
      </p:sp>
      <p:sp>
        <p:nvSpPr>
          <p:cNvPr id="109" name="Google Shape;109;p46"/>
          <p:cNvSpPr>
            <a:spLocks noGrp="1"/>
          </p:cNvSpPr>
          <p:nvPr>
            <p:ph type="pic" idx="3"/>
          </p:nvPr>
        </p:nvSpPr>
        <p:spPr>
          <a:xfrm>
            <a:off x="4815013" y="1605667"/>
            <a:ext cx="3307431" cy="2775633"/>
          </a:xfrm>
          <a:prstGeom prst="rect">
            <a:avLst/>
          </a:prstGeom>
          <a:noFill/>
          <a:ln>
            <a:noFill/>
          </a:ln>
        </p:spPr>
      </p:sp>
      <p:sp>
        <p:nvSpPr>
          <p:cNvPr id="110" name="Google Shape;110;p46">
            <a:hlinkClick r:id="" action="ppaction://hlinkshowjump?jump=nextslide"/>
          </p:cNvPr>
          <p:cNvSpPr/>
          <p:nvPr/>
        </p:nvSpPr>
        <p:spPr>
          <a:xfrm>
            <a:off x="8616398" y="4782146"/>
            <a:ext cx="53733" cy="92343"/>
          </a:xfrm>
          <a:custGeom>
            <a:avLst/>
            <a:gdLst/>
            <a:ahLst/>
            <a:cxnLst/>
            <a:rect l="l" t="t" r="r" b="b"/>
            <a:pathLst>
              <a:path w="184" h="315" extrusionOk="0">
                <a:moveTo>
                  <a:pt x="181" y="165"/>
                </a:moveTo>
                <a:cubicBezTo>
                  <a:pt x="34" y="312"/>
                  <a:pt x="34" y="312"/>
                  <a:pt x="34" y="312"/>
                </a:cubicBezTo>
                <a:cubicBezTo>
                  <a:pt x="31" y="314"/>
                  <a:pt x="29" y="315"/>
                  <a:pt x="26" y="315"/>
                </a:cubicBezTo>
                <a:cubicBezTo>
                  <a:pt x="24" y="315"/>
                  <a:pt x="21" y="314"/>
                  <a:pt x="19" y="312"/>
                </a:cubicBezTo>
                <a:cubicBezTo>
                  <a:pt x="3" y="296"/>
                  <a:pt x="3" y="296"/>
                  <a:pt x="3" y="296"/>
                </a:cubicBezTo>
                <a:cubicBezTo>
                  <a:pt x="1" y="294"/>
                  <a:pt x="0" y="292"/>
                  <a:pt x="0" y="289"/>
                </a:cubicBezTo>
                <a:cubicBezTo>
                  <a:pt x="0" y="286"/>
                  <a:pt x="1" y="284"/>
                  <a:pt x="3" y="282"/>
                </a:cubicBezTo>
                <a:cubicBezTo>
                  <a:pt x="127" y="158"/>
                  <a:pt x="127" y="158"/>
                  <a:pt x="127" y="158"/>
                </a:cubicBezTo>
                <a:cubicBezTo>
                  <a:pt x="3" y="34"/>
                  <a:pt x="3" y="34"/>
                  <a:pt x="3" y="34"/>
                </a:cubicBezTo>
                <a:cubicBezTo>
                  <a:pt x="1" y="32"/>
                  <a:pt x="0" y="29"/>
                  <a:pt x="0" y="27"/>
                </a:cubicBezTo>
                <a:cubicBezTo>
                  <a:pt x="0" y="24"/>
                  <a:pt x="1" y="22"/>
                  <a:pt x="3" y="19"/>
                </a:cubicBezTo>
                <a:cubicBezTo>
                  <a:pt x="19" y="4"/>
                  <a:pt x="19" y="4"/>
                  <a:pt x="19" y="4"/>
                </a:cubicBezTo>
                <a:cubicBezTo>
                  <a:pt x="21" y="2"/>
                  <a:pt x="24" y="0"/>
                  <a:pt x="26" y="0"/>
                </a:cubicBezTo>
                <a:cubicBezTo>
                  <a:pt x="29" y="0"/>
                  <a:pt x="31" y="2"/>
                  <a:pt x="34" y="4"/>
                </a:cubicBezTo>
                <a:cubicBezTo>
                  <a:pt x="181" y="151"/>
                  <a:pt x="181" y="151"/>
                  <a:pt x="181" y="151"/>
                </a:cubicBezTo>
                <a:cubicBezTo>
                  <a:pt x="183" y="153"/>
                  <a:pt x="184" y="155"/>
                  <a:pt x="184" y="158"/>
                </a:cubicBezTo>
                <a:cubicBezTo>
                  <a:pt x="184" y="161"/>
                  <a:pt x="183" y="163"/>
                  <a:pt x="181" y="16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46">
            <a:hlinkClick r:id="" action="ppaction://hlinkshowjump?jump=previousslide"/>
          </p:cNvPr>
          <p:cNvSpPr/>
          <p:nvPr/>
        </p:nvSpPr>
        <p:spPr>
          <a:xfrm>
            <a:off x="8486636" y="4782146"/>
            <a:ext cx="53856" cy="92343"/>
          </a:xfrm>
          <a:custGeom>
            <a:avLst/>
            <a:gdLst/>
            <a:ahLst/>
            <a:cxnLst/>
            <a:rect l="l" t="t" r="r" b="b"/>
            <a:pathLst>
              <a:path w="184" h="315" extrusionOk="0">
                <a:moveTo>
                  <a:pt x="3" y="151"/>
                </a:moveTo>
                <a:cubicBezTo>
                  <a:pt x="150" y="4"/>
                  <a:pt x="150" y="4"/>
                  <a:pt x="150" y="4"/>
                </a:cubicBezTo>
                <a:cubicBezTo>
                  <a:pt x="152" y="2"/>
                  <a:pt x="155" y="0"/>
                  <a:pt x="157" y="0"/>
                </a:cubicBezTo>
                <a:cubicBezTo>
                  <a:pt x="160" y="0"/>
                  <a:pt x="163" y="2"/>
                  <a:pt x="165" y="4"/>
                </a:cubicBezTo>
                <a:cubicBezTo>
                  <a:pt x="180" y="19"/>
                  <a:pt x="180" y="19"/>
                  <a:pt x="180" y="19"/>
                </a:cubicBezTo>
                <a:cubicBezTo>
                  <a:pt x="182" y="22"/>
                  <a:pt x="184" y="24"/>
                  <a:pt x="184" y="27"/>
                </a:cubicBezTo>
                <a:cubicBezTo>
                  <a:pt x="184" y="29"/>
                  <a:pt x="182" y="32"/>
                  <a:pt x="180" y="34"/>
                </a:cubicBezTo>
                <a:cubicBezTo>
                  <a:pt x="56" y="158"/>
                  <a:pt x="56" y="158"/>
                  <a:pt x="56" y="158"/>
                </a:cubicBezTo>
                <a:cubicBezTo>
                  <a:pt x="180" y="282"/>
                  <a:pt x="180" y="282"/>
                  <a:pt x="180" y="282"/>
                </a:cubicBezTo>
                <a:cubicBezTo>
                  <a:pt x="182" y="284"/>
                  <a:pt x="184" y="286"/>
                  <a:pt x="184" y="289"/>
                </a:cubicBezTo>
                <a:cubicBezTo>
                  <a:pt x="184" y="292"/>
                  <a:pt x="182" y="294"/>
                  <a:pt x="180" y="296"/>
                </a:cubicBezTo>
                <a:cubicBezTo>
                  <a:pt x="165" y="312"/>
                  <a:pt x="165" y="312"/>
                  <a:pt x="165" y="312"/>
                </a:cubicBezTo>
                <a:cubicBezTo>
                  <a:pt x="163" y="314"/>
                  <a:pt x="160" y="315"/>
                  <a:pt x="157" y="315"/>
                </a:cubicBezTo>
                <a:cubicBezTo>
                  <a:pt x="155" y="315"/>
                  <a:pt x="152" y="314"/>
                  <a:pt x="150" y="312"/>
                </a:cubicBezTo>
                <a:cubicBezTo>
                  <a:pt x="3" y="165"/>
                  <a:pt x="3" y="165"/>
                  <a:pt x="3" y="165"/>
                </a:cubicBezTo>
                <a:cubicBezTo>
                  <a:pt x="1" y="163"/>
                  <a:pt x="0" y="161"/>
                  <a:pt x="0" y="158"/>
                </a:cubicBezTo>
                <a:cubicBezTo>
                  <a:pt x="0" y="155"/>
                  <a:pt x="1" y="153"/>
                  <a:pt x="3" y="15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299">
          <p15:clr>
            <a:srgbClr val="FBAE40"/>
          </p15:clr>
        </p15:guide>
        <p15:guide id="2" pos="643">
          <p15:clr>
            <a:srgbClr val="FBAE40"/>
          </p15:clr>
        </p15:guide>
        <p15:guide id="3" pos="5115">
          <p15:clr>
            <a:srgbClr val="FBAE40"/>
          </p15:clr>
        </p15:guide>
        <p15:guide id="4" pos="5461">
          <p15:clr>
            <a:srgbClr val="FBAE40"/>
          </p15:clr>
        </p15:guide>
        <p15:guide id="5" pos="990">
          <p15:clr>
            <a:srgbClr val="FBAE40"/>
          </p15:clr>
        </p15:guide>
        <p15:guide id="6" pos="4770">
          <p15:clr>
            <a:srgbClr val="FBAE40"/>
          </p15:clr>
        </p15:guide>
        <p15:guide id="7" orient="horz" pos="504">
          <p15:clr>
            <a:srgbClr val="FBAE40"/>
          </p15:clr>
        </p15:guide>
        <p15:guide id="8" orient="horz" pos="2844">
          <p15:clr>
            <a:srgbClr val="FBAE40"/>
          </p15:clr>
        </p15:guide>
        <p15:guide id="9" orient="horz" pos="227">
          <p15:clr>
            <a:srgbClr val="FBAE40"/>
          </p15:clr>
        </p15:guide>
        <p15:guide id="10" orient="horz" pos="3013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ur Portfolio 3 Slide">
  <p:cSld name="Our Portfolio 3 Slide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47"/>
          <p:cNvSpPr txBox="1"/>
          <p:nvPr/>
        </p:nvSpPr>
        <p:spPr>
          <a:xfrm>
            <a:off x="8481378" y="341114"/>
            <a:ext cx="188754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" sz="1200" b="0" i="0" u="none" strike="noStrike" cap="none">
                <a:solidFill>
                  <a:schemeClr val="accent1"/>
                </a:solidFill>
                <a:latin typeface="Lato Black"/>
                <a:ea typeface="Lato Black"/>
                <a:cs typeface="Lato Black"/>
                <a:sym typeface="Lato Black"/>
              </a:rPr>
              <a:t>‹#›</a:t>
            </a:fld>
            <a:endParaRPr sz="1200" b="0" i="0" u="none" strike="noStrike" cap="none">
              <a:solidFill>
                <a:schemeClr val="accen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114" name="Google Shape;114;p47"/>
          <p:cNvSpPr>
            <a:spLocks noGrp="1"/>
          </p:cNvSpPr>
          <p:nvPr>
            <p:ph type="pic" idx="2"/>
          </p:nvPr>
        </p:nvSpPr>
        <p:spPr>
          <a:xfrm>
            <a:off x="1023937" y="1605667"/>
            <a:ext cx="2077749" cy="2775633"/>
          </a:xfrm>
          <a:prstGeom prst="rect">
            <a:avLst/>
          </a:prstGeom>
          <a:noFill/>
          <a:ln>
            <a:noFill/>
          </a:ln>
        </p:spPr>
      </p:sp>
      <p:sp>
        <p:nvSpPr>
          <p:cNvPr id="115" name="Google Shape;115;p47"/>
          <p:cNvSpPr>
            <a:spLocks noGrp="1"/>
          </p:cNvSpPr>
          <p:nvPr>
            <p:ph type="pic" idx="3"/>
          </p:nvPr>
        </p:nvSpPr>
        <p:spPr>
          <a:xfrm>
            <a:off x="6044694" y="1605667"/>
            <a:ext cx="2077749" cy="2775633"/>
          </a:xfrm>
          <a:prstGeom prst="rect">
            <a:avLst/>
          </a:prstGeom>
          <a:noFill/>
          <a:ln>
            <a:noFill/>
          </a:ln>
        </p:spPr>
      </p:sp>
      <p:sp>
        <p:nvSpPr>
          <p:cNvPr id="116" name="Google Shape;116;p47"/>
          <p:cNvSpPr>
            <a:spLocks noGrp="1"/>
          </p:cNvSpPr>
          <p:nvPr>
            <p:ph type="pic" idx="4"/>
          </p:nvPr>
        </p:nvSpPr>
        <p:spPr>
          <a:xfrm>
            <a:off x="3533126" y="1605667"/>
            <a:ext cx="2077749" cy="2775633"/>
          </a:xfrm>
          <a:prstGeom prst="rect">
            <a:avLst/>
          </a:prstGeom>
          <a:noFill/>
          <a:ln>
            <a:noFill/>
          </a:ln>
        </p:spPr>
      </p:sp>
      <p:sp>
        <p:nvSpPr>
          <p:cNvPr id="117" name="Google Shape;117;p47">
            <a:hlinkClick r:id="" action="ppaction://hlinkshowjump?jump=nextslide"/>
          </p:cNvPr>
          <p:cNvSpPr/>
          <p:nvPr/>
        </p:nvSpPr>
        <p:spPr>
          <a:xfrm>
            <a:off x="8616398" y="4782146"/>
            <a:ext cx="53733" cy="92343"/>
          </a:xfrm>
          <a:custGeom>
            <a:avLst/>
            <a:gdLst/>
            <a:ahLst/>
            <a:cxnLst/>
            <a:rect l="l" t="t" r="r" b="b"/>
            <a:pathLst>
              <a:path w="184" h="315" extrusionOk="0">
                <a:moveTo>
                  <a:pt x="181" y="165"/>
                </a:moveTo>
                <a:cubicBezTo>
                  <a:pt x="34" y="312"/>
                  <a:pt x="34" y="312"/>
                  <a:pt x="34" y="312"/>
                </a:cubicBezTo>
                <a:cubicBezTo>
                  <a:pt x="31" y="314"/>
                  <a:pt x="29" y="315"/>
                  <a:pt x="26" y="315"/>
                </a:cubicBezTo>
                <a:cubicBezTo>
                  <a:pt x="24" y="315"/>
                  <a:pt x="21" y="314"/>
                  <a:pt x="19" y="312"/>
                </a:cubicBezTo>
                <a:cubicBezTo>
                  <a:pt x="3" y="296"/>
                  <a:pt x="3" y="296"/>
                  <a:pt x="3" y="296"/>
                </a:cubicBezTo>
                <a:cubicBezTo>
                  <a:pt x="1" y="294"/>
                  <a:pt x="0" y="292"/>
                  <a:pt x="0" y="289"/>
                </a:cubicBezTo>
                <a:cubicBezTo>
                  <a:pt x="0" y="286"/>
                  <a:pt x="1" y="284"/>
                  <a:pt x="3" y="282"/>
                </a:cubicBezTo>
                <a:cubicBezTo>
                  <a:pt x="127" y="158"/>
                  <a:pt x="127" y="158"/>
                  <a:pt x="127" y="158"/>
                </a:cubicBezTo>
                <a:cubicBezTo>
                  <a:pt x="3" y="34"/>
                  <a:pt x="3" y="34"/>
                  <a:pt x="3" y="34"/>
                </a:cubicBezTo>
                <a:cubicBezTo>
                  <a:pt x="1" y="32"/>
                  <a:pt x="0" y="29"/>
                  <a:pt x="0" y="27"/>
                </a:cubicBezTo>
                <a:cubicBezTo>
                  <a:pt x="0" y="24"/>
                  <a:pt x="1" y="22"/>
                  <a:pt x="3" y="19"/>
                </a:cubicBezTo>
                <a:cubicBezTo>
                  <a:pt x="19" y="4"/>
                  <a:pt x="19" y="4"/>
                  <a:pt x="19" y="4"/>
                </a:cubicBezTo>
                <a:cubicBezTo>
                  <a:pt x="21" y="2"/>
                  <a:pt x="24" y="0"/>
                  <a:pt x="26" y="0"/>
                </a:cubicBezTo>
                <a:cubicBezTo>
                  <a:pt x="29" y="0"/>
                  <a:pt x="31" y="2"/>
                  <a:pt x="34" y="4"/>
                </a:cubicBezTo>
                <a:cubicBezTo>
                  <a:pt x="181" y="151"/>
                  <a:pt x="181" y="151"/>
                  <a:pt x="181" y="151"/>
                </a:cubicBezTo>
                <a:cubicBezTo>
                  <a:pt x="183" y="153"/>
                  <a:pt x="184" y="155"/>
                  <a:pt x="184" y="158"/>
                </a:cubicBezTo>
                <a:cubicBezTo>
                  <a:pt x="184" y="161"/>
                  <a:pt x="183" y="163"/>
                  <a:pt x="181" y="16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47">
            <a:hlinkClick r:id="" action="ppaction://hlinkshowjump?jump=previousslide"/>
          </p:cNvPr>
          <p:cNvSpPr/>
          <p:nvPr/>
        </p:nvSpPr>
        <p:spPr>
          <a:xfrm>
            <a:off x="8486636" y="4782146"/>
            <a:ext cx="53856" cy="92343"/>
          </a:xfrm>
          <a:custGeom>
            <a:avLst/>
            <a:gdLst/>
            <a:ahLst/>
            <a:cxnLst/>
            <a:rect l="l" t="t" r="r" b="b"/>
            <a:pathLst>
              <a:path w="184" h="315" extrusionOk="0">
                <a:moveTo>
                  <a:pt x="3" y="151"/>
                </a:moveTo>
                <a:cubicBezTo>
                  <a:pt x="150" y="4"/>
                  <a:pt x="150" y="4"/>
                  <a:pt x="150" y="4"/>
                </a:cubicBezTo>
                <a:cubicBezTo>
                  <a:pt x="152" y="2"/>
                  <a:pt x="155" y="0"/>
                  <a:pt x="157" y="0"/>
                </a:cubicBezTo>
                <a:cubicBezTo>
                  <a:pt x="160" y="0"/>
                  <a:pt x="163" y="2"/>
                  <a:pt x="165" y="4"/>
                </a:cubicBezTo>
                <a:cubicBezTo>
                  <a:pt x="180" y="19"/>
                  <a:pt x="180" y="19"/>
                  <a:pt x="180" y="19"/>
                </a:cubicBezTo>
                <a:cubicBezTo>
                  <a:pt x="182" y="22"/>
                  <a:pt x="184" y="24"/>
                  <a:pt x="184" y="27"/>
                </a:cubicBezTo>
                <a:cubicBezTo>
                  <a:pt x="184" y="29"/>
                  <a:pt x="182" y="32"/>
                  <a:pt x="180" y="34"/>
                </a:cubicBezTo>
                <a:cubicBezTo>
                  <a:pt x="56" y="158"/>
                  <a:pt x="56" y="158"/>
                  <a:pt x="56" y="158"/>
                </a:cubicBezTo>
                <a:cubicBezTo>
                  <a:pt x="180" y="282"/>
                  <a:pt x="180" y="282"/>
                  <a:pt x="180" y="282"/>
                </a:cubicBezTo>
                <a:cubicBezTo>
                  <a:pt x="182" y="284"/>
                  <a:pt x="184" y="286"/>
                  <a:pt x="184" y="289"/>
                </a:cubicBezTo>
                <a:cubicBezTo>
                  <a:pt x="184" y="292"/>
                  <a:pt x="182" y="294"/>
                  <a:pt x="180" y="296"/>
                </a:cubicBezTo>
                <a:cubicBezTo>
                  <a:pt x="165" y="312"/>
                  <a:pt x="165" y="312"/>
                  <a:pt x="165" y="312"/>
                </a:cubicBezTo>
                <a:cubicBezTo>
                  <a:pt x="163" y="314"/>
                  <a:pt x="160" y="315"/>
                  <a:pt x="157" y="315"/>
                </a:cubicBezTo>
                <a:cubicBezTo>
                  <a:pt x="155" y="315"/>
                  <a:pt x="152" y="314"/>
                  <a:pt x="150" y="312"/>
                </a:cubicBezTo>
                <a:cubicBezTo>
                  <a:pt x="3" y="165"/>
                  <a:pt x="3" y="165"/>
                  <a:pt x="3" y="165"/>
                </a:cubicBezTo>
                <a:cubicBezTo>
                  <a:pt x="1" y="163"/>
                  <a:pt x="0" y="161"/>
                  <a:pt x="0" y="158"/>
                </a:cubicBezTo>
                <a:cubicBezTo>
                  <a:pt x="0" y="155"/>
                  <a:pt x="1" y="153"/>
                  <a:pt x="3" y="15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299">
          <p15:clr>
            <a:srgbClr val="FBAE40"/>
          </p15:clr>
        </p15:guide>
        <p15:guide id="2" pos="643">
          <p15:clr>
            <a:srgbClr val="FBAE40"/>
          </p15:clr>
        </p15:guide>
        <p15:guide id="3" pos="5115">
          <p15:clr>
            <a:srgbClr val="FBAE40"/>
          </p15:clr>
        </p15:guide>
        <p15:guide id="4" pos="5461">
          <p15:clr>
            <a:srgbClr val="FBAE40"/>
          </p15:clr>
        </p15:guide>
        <p15:guide id="5" pos="990">
          <p15:clr>
            <a:srgbClr val="FBAE40"/>
          </p15:clr>
        </p15:guide>
        <p15:guide id="6" pos="4770">
          <p15:clr>
            <a:srgbClr val="FBAE40"/>
          </p15:clr>
        </p15:guide>
        <p15:guide id="7" orient="horz" pos="504">
          <p15:clr>
            <a:srgbClr val="FBAE40"/>
          </p15:clr>
        </p15:guide>
        <p15:guide id="8" orient="horz" pos="2844">
          <p15:clr>
            <a:srgbClr val="FBAE40"/>
          </p15:clr>
        </p15:guide>
        <p15:guide id="9" orient="horz" pos="227">
          <p15:clr>
            <a:srgbClr val="FBAE40"/>
          </p15:clr>
        </p15:guide>
        <p15:guide id="10" orient="horz" pos="3013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ur Portfolio 4 Slide">
  <p:cSld name="Our Portfolio 4 Slide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8"/>
          <p:cNvSpPr txBox="1"/>
          <p:nvPr/>
        </p:nvSpPr>
        <p:spPr>
          <a:xfrm>
            <a:off x="8481378" y="341114"/>
            <a:ext cx="188754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" sz="1200" b="0" i="0" u="none" strike="noStrike" cap="none">
                <a:solidFill>
                  <a:schemeClr val="accent1"/>
                </a:solidFill>
                <a:latin typeface="Lato Black"/>
                <a:ea typeface="Lato Black"/>
                <a:cs typeface="Lato Black"/>
                <a:sym typeface="Lato Black"/>
              </a:rPr>
              <a:t>‹#›</a:t>
            </a:fld>
            <a:endParaRPr sz="1200" b="0" i="0" u="none" strike="noStrike" cap="none">
              <a:solidFill>
                <a:schemeClr val="accen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121" name="Google Shape;121;p48"/>
          <p:cNvSpPr>
            <a:spLocks noGrp="1"/>
          </p:cNvSpPr>
          <p:nvPr>
            <p:ph type="pic" idx="2"/>
          </p:nvPr>
        </p:nvSpPr>
        <p:spPr>
          <a:xfrm>
            <a:off x="3377166" y="1605667"/>
            <a:ext cx="4745278" cy="2775633"/>
          </a:xfrm>
          <a:prstGeom prst="rect">
            <a:avLst/>
          </a:prstGeom>
          <a:noFill/>
          <a:ln>
            <a:noFill/>
          </a:ln>
        </p:spPr>
      </p:sp>
      <p:sp>
        <p:nvSpPr>
          <p:cNvPr id="122" name="Google Shape;122;p48">
            <a:hlinkClick r:id="" action="ppaction://hlinkshowjump?jump=nextslide"/>
          </p:cNvPr>
          <p:cNvSpPr/>
          <p:nvPr/>
        </p:nvSpPr>
        <p:spPr>
          <a:xfrm>
            <a:off x="8616398" y="4782146"/>
            <a:ext cx="53733" cy="92343"/>
          </a:xfrm>
          <a:custGeom>
            <a:avLst/>
            <a:gdLst/>
            <a:ahLst/>
            <a:cxnLst/>
            <a:rect l="l" t="t" r="r" b="b"/>
            <a:pathLst>
              <a:path w="184" h="315" extrusionOk="0">
                <a:moveTo>
                  <a:pt x="181" y="165"/>
                </a:moveTo>
                <a:cubicBezTo>
                  <a:pt x="34" y="312"/>
                  <a:pt x="34" y="312"/>
                  <a:pt x="34" y="312"/>
                </a:cubicBezTo>
                <a:cubicBezTo>
                  <a:pt x="31" y="314"/>
                  <a:pt x="29" y="315"/>
                  <a:pt x="26" y="315"/>
                </a:cubicBezTo>
                <a:cubicBezTo>
                  <a:pt x="24" y="315"/>
                  <a:pt x="21" y="314"/>
                  <a:pt x="19" y="312"/>
                </a:cubicBezTo>
                <a:cubicBezTo>
                  <a:pt x="3" y="296"/>
                  <a:pt x="3" y="296"/>
                  <a:pt x="3" y="296"/>
                </a:cubicBezTo>
                <a:cubicBezTo>
                  <a:pt x="1" y="294"/>
                  <a:pt x="0" y="292"/>
                  <a:pt x="0" y="289"/>
                </a:cubicBezTo>
                <a:cubicBezTo>
                  <a:pt x="0" y="286"/>
                  <a:pt x="1" y="284"/>
                  <a:pt x="3" y="282"/>
                </a:cubicBezTo>
                <a:cubicBezTo>
                  <a:pt x="127" y="158"/>
                  <a:pt x="127" y="158"/>
                  <a:pt x="127" y="158"/>
                </a:cubicBezTo>
                <a:cubicBezTo>
                  <a:pt x="3" y="34"/>
                  <a:pt x="3" y="34"/>
                  <a:pt x="3" y="34"/>
                </a:cubicBezTo>
                <a:cubicBezTo>
                  <a:pt x="1" y="32"/>
                  <a:pt x="0" y="29"/>
                  <a:pt x="0" y="27"/>
                </a:cubicBezTo>
                <a:cubicBezTo>
                  <a:pt x="0" y="24"/>
                  <a:pt x="1" y="22"/>
                  <a:pt x="3" y="19"/>
                </a:cubicBezTo>
                <a:cubicBezTo>
                  <a:pt x="19" y="4"/>
                  <a:pt x="19" y="4"/>
                  <a:pt x="19" y="4"/>
                </a:cubicBezTo>
                <a:cubicBezTo>
                  <a:pt x="21" y="2"/>
                  <a:pt x="24" y="0"/>
                  <a:pt x="26" y="0"/>
                </a:cubicBezTo>
                <a:cubicBezTo>
                  <a:pt x="29" y="0"/>
                  <a:pt x="31" y="2"/>
                  <a:pt x="34" y="4"/>
                </a:cubicBezTo>
                <a:cubicBezTo>
                  <a:pt x="181" y="151"/>
                  <a:pt x="181" y="151"/>
                  <a:pt x="181" y="151"/>
                </a:cubicBezTo>
                <a:cubicBezTo>
                  <a:pt x="183" y="153"/>
                  <a:pt x="184" y="155"/>
                  <a:pt x="184" y="158"/>
                </a:cubicBezTo>
                <a:cubicBezTo>
                  <a:pt x="184" y="161"/>
                  <a:pt x="183" y="163"/>
                  <a:pt x="181" y="16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p48">
            <a:hlinkClick r:id="" action="ppaction://hlinkshowjump?jump=previousslide"/>
          </p:cNvPr>
          <p:cNvSpPr/>
          <p:nvPr/>
        </p:nvSpPr>
        <p:spPr>
          <a:xfrm>
            <a:off x="8486636" y="4782146"/>
            <a:ext cx="53856" cy="92343"/>
          </a:xfrm>
          <a:custGeom>
            <a:avLst/>
            <a:gdLst/>
            <a:ahLst/>
            <a:cxnLst/>
            <a:rect l="l" t="t" r="r" b="b"/>
            <a:pathLst>
              <a:path w="184" h="315" extrusionOk="0">
                <a:moveTo>
                  <a:pt x="3" y="151"/>
                </a:moveTo>
                <a:cubicBezTo>
                  <a:pt x="150" y="4"/>
                  <a:pt x="150" y="4"/>
                  <a:pt x="150" y="4"/>
                </a:cubicBezTo>
                <a:cubicBezTo>
                  <a:pt x="152" y="2"/>
                  <a:pt x="155" y="0"/>
                  <a:pt x="157" y="0"/>
                </a:cubicBezTo>
                <a:cubicBezTo>
                  <a:pt x="160" y="0"/>
                  <a:pt x="163" y="2"/>
                  <a:pt x="165" y="4"/>
                </a:cubicBezTo>
                <a:cubicBezTo>
                  <a:pt x="180" y="19"/>
                  <a:pt x="180" y="19"/>
                  <a:pt x="180" y="19"/>
                </a:cubicBezTo>
                <a:cubicBezTo>
                  <a:pt x="182" y="22"/>
                  <a:pt x="184" y="24"/>
                  <a:pt x="184" y="27"/>
                </a:cubicBezTo>
                <a:cubicBezTo>
                  <a:pt x="184" y="29"/>
                  <a:pt x="182" y="32"/>
                  <a:pt x="180" y="34"/>
                </a:cubicBezTo>
                <a:cubicBezTo>
                  <a:pt x="56" y="158"/>
                  <a:pt x="56" y="158"/>
                  <a:pt x="56" y="158"/>
                </a:cubicBezTo>
                <a:cubicBezTo>
                  <a:pt x="180" y="282"/>
                  <a:pt x="180" y="282"/>
                  <a:pt x="180" y="282"/>
                </a:cubicBezTo>
                <a:cubicBezTo>
                  <a:pt x="182" y="284"/>
                  <a:pt x="184" y="286"/>
                  <a:pt x="184" y="289"/>
                </a:cubicBezTo>
                <a:cubicBezTo>
                  <a:pt x="184" y="292"/>
                  <a:pt x="182" y="294"/>
                  <a:pt x="180" y="296"/>
                </a:cubicBezTo>
                <a:cubicBezTo>
                  <a:pt x="165" y="312"/>
                  <a:pt x="165" y="312"/>
                  <a:pt x="165" y="312"/>
                </a:cubicBezTo>
                <a:cubicBezTo>
                  <a:pt x="163" y="314"/>
                  <a:pt x="160" y="315"/>
                  <a:pt x="157" y="315"/>
                </a:cubicBezTo>
                <a:cubicBezTo>
                  <a:pt x="155" y="315"/>
                  <a:pt x="152" y="314"/>
                  <a:pt x="150" y="312"/>
                </a:cubicBezTo>
                <a:cubicBezTo>
                  <a:pt x="3" y="165"/>
                  <a:pt x="3" y="165"/>
                  <a:pt x="3" y="165"/>
                </a:cubicBezTo>
                <a:cubicBezTo>
                  <a:pt x="1" y="163"/>
                  <a:pt x="0" y="161"/>
                  <a:pt x="0" y="158"/>
                </a:cubicBezTo>
                <a:cubicBezTo>
                  <a:pt x="0" y="155"/>
                  <a:pt x="1" y="153"/>
                  <a:pt x="3" y="15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299">
          <p15:clr>
            <a:srgbClr val="FBAE40"/>
          </p15:clr>
        </p15:guide>
        <p15:guide id="2" pos="643">
          <p15:clr>
            <a:srgbClr val="FBAE40"/>
          </p15:clr>
        </p15:guide>
        <p15:guide id="3" pos="5115">
          <p15:clr>
            <a:srgbClr val="FBAE40"/>
          </p15:clr>
        </p15:guide>
        <p15:guide id="4" pos="5461">
          <p15:clr>
            <a:srgbClr val="FBAE40"/>
          </p15:clr>
        </p15:guide>
        <p15:guide id="5" pos="990">
          <p15:clr>
            <a:srgbClr val="FBAE40"/>
          </p15:clr>
        </p15:guide>
        <p15:guide id="6" pos="4770">
          <p15:clr>
            <a:srgbClr val="FBAE40"/>
          </p15:clr>
        </p15:guide>
        <p15:guide id="7" orient="horz" pos="504">
          <p15:clr>
            <a:srgbClr val="FBAE40"/>
          </p15:clr>
        </p15:guide>
        <p15:guide id="8" orient="horz" pos="2844">
          <p15:clr>
            <a:srgbClr val="FBAE40"/>
          </p15:clr>
        </p15:guide>
        <p15:guide id="9" orient="horz" pos="227">
          <p15:clr>
            <a:srgbClr val="FBAE40"/>
          </p15:clr>
        </p15:guide>
        <p15:guide id="10" orient="horz" pos="3013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 Slide">
  <p:cSld name="Default Slide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31"/>
          <p:cNvSpPr txBox="1"/>
          <p:nvPr/>
        </p:nvSpPr>
        <p:spPr>
          <a:xfrm>
            <a:off x="8481378" y="341114"/>
            <a:ext cx="188754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" sz="1200" b="0" i="0" u="none" strike="noStrike" cap="none">
                <a:solidFill>
                  <a:schemeClr val="accent1"/>
                </a:solidFill>
                <a:latin typeface="Lato Black"/>
                <a:ea typeface="Lato Black"/>
                <a:cs typeface="Lato Black"/>
                <a:sym typeface="Lato Black"/>
              </a:rPr>
              <a:t>‹#›</a:t>
            </a:fld>
            <a:endParaRPr sz="1200" b="0" i="0" u="none" strike="noStrike" cap="none">
              <a:solidFill>
                <a:schemeClr val="accen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9" name="Google Shape;9;p31">
            <a:hlinkClick r:id="" action="ppaction://hlinkshowjump?jump=nextslide"/>
          </p:cNvPr>
          <p:cNvSpPr/>
          <p:nvPr/>
        </p:nvSpPr>
        <p:spPr>
          <a:xfrm>
            <a:off x="8616398" y="4782146"/>
            <a:ext cx="53733" cy="92343"/>
          </a:xfrm>
          <a:custGeom>
            <a:avLst/>
            <a:gdLst/>
            <a:ahLst/>
            <a:cxnLst/>
            <a:rect l="l" t="t" r="r" b="b"/>
            <a:pathLst>
              <a:path w="184" h="315" extrusionOk="0">
                <a:moveTo>
                  <a:pt x="181" y="165"/>
                </a:moveTo>
                <a:cubicBezTo>
                  <a:pt x="34" y="312"/>
                  <a:pt x="34" y="312"/>
                  <a:pt x="34" y="312"/>
                </a:cubicBezTo>
                <a:cubicBezTo>
                  <a:pt x="31" y="314"/>
                  <a:pt x="29" y="315"/>
                  <a:pt x="26" y="315"/>
                </a:cubicBezTo>
                <a:cubicBezTo>
                  <a:pt x="24" y="315"/>
                  <a:pt x="21" y="314"/>
                  <a:pt x="19" y="312"/>
                </a:cubicBezTo>
                <a:cubicBezTo>
                  <a:pt x="3" y="296"/>
                  <a:pt x="3" y="296"/>
                  <a:pt x="3" y="296"/>
                </a:cubicBezTo>
                <a:cubicBezTo>
                  <a:pt x="1" y="294"/>
                  <a:pt x="0" y="292"/>
                  <a:pt x="0" y="289"/>
                </a:cubicBezTo>
                <a:cubicBezTo>
                  <a:pt x="0" y="286"/>
                  <a:pt x="1" y="284"/>
                  <a:pt x="3" y="282"/>
                </a:cubicBezTo>
                <a:cubicBezTo>
                  <a:pt x="127" y="158"/>
                  <a:pt x="127" y="158"/>
                  <a:pt x="127" y="158"/>
                </a:cubicBezTo>
                <a:cubicBezTo>
                  <a:pt x="3" y="34"/>
                  <a:pt x="3" y="34"/>
                  <a:pt x="3" y="34"/>
                </a:cubicBezTo>
                <a:cubicBezTo>
                  <a:pt x="1" y="32"/>
                  <a:pt x="0" y="29"/>
                  <a:pt x="0" y="27"/>
                </a:cubicBezTo>
                <a:cubicBezTo>
                  <a:pt x="0" y="24"/>
                  <a:pt x="1" y="22"/>
                  <a:pt x="3" y="19"/>
                </a:cubicBezTo>
                <a:cubicBezTo>
                  <a:pt x="19" y="4"/>
                  <a:pt x="19" y="4"/>
                  <a:pt x="19" y="4"/>
                </a:cubicBezTo>
                <a:cubicBezTo>
                  <a:pt x="21" y="2"/>
                  <a:pt x="24" y="0"/>
                  <a:pt x="26" y="0"/>
                </a:cubicBezTo>
                <a:cubicBezTo>
                  <a:pt x="29" y="0"/>
                  <a:pt x="31" y="2"/>
                  <a:pt x="34" y="4"/>
                </a:cubicBezTo>
                <a:cubicBezTo>
                  <a:pt x="181" y="151"/>
                  <a:pt x="181" y="151"/>
                  <a:pt x="181" y="151"/>
                </a:cubicBezTo>
                <a:cubicBezTo>
                  <a:pt x="183" y="153"/>
                  <a:pt x="184" y="155"/>
                  <a:pt x="184" y="158"/>
                </a:cubicBezTo>
                <a:cubicBezTo>
                  <a:pt x="184" y="161"/>
                  <a:pt x="183" y="163"/>
                  <a:pt x="181" y="16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10;p31">
            <a:hlinkClick r:id="" action="ppaction://hlinkshowjump?jump=previousslide"/>
          </p:cNvPr>
          <p:cNvSpPr/>
          <p:nvPr/>
        </p:nvSpPr>
        <p:spPr>
          <a:xfrm>
            <a:off x="8486636" y="4782146"/>
            <a:ext cx="53856" cy="92343"/>
          </a:xfrm>
          <a:custGeom>
            <a:avLst/>
            <a:gdLst/>
            <a:ahLst/>
            <a:cxnLst/>
            <a:rect l="l" t="t" r="r" b="b"/>
            <a:pathLst>
              <a:path w="184" h="315" extrusionOk="0">
                <a:moveTo>
                  <a:pt x="3" y="151"/>
                </a:moveTo>
                <a:cubicBezTo>
                  <a:pt x="150" y="4"/>
                  <a:pt x="150" y="4"/>
                  <a:pt x="150" y="4"/>
                </a:cubicBezTo>
                <a:cubicBezTo>
                  <a:pt x="152" y="2"/>
                  <a:pt x="155" y="0"/>
                  <a:pt x="157" y="0"/>
                </a:cubicBezTo>
                <a:cubicBezTo>
                  <a:pt x="160" y="0"/>
                  <a:pt x="163" y="2"/>
                  <a:pt x="165" y="4"/>
                </a:cubicBezTo>
                <a:cubicBezTo>
                  <a:pt x="180" y="19"/>
                  <a:pt x="180" y="19"/>
                  <a:pt x="180" y="19"/>
                </a:cubicBezTo>
                <a:cubicBezTo>
                  <a:pt x="182" y="22"/>
                  <a:pt x="184" y="24"/>
                  <a:pt x="184" y="27"/>
                </a:cubicBezTo>
                <a:cubicBezTo>
                  <a:pt x="184" y="29"/>
                  <a:pt x="182" y="32"/>
                  <a:pt x="180" y="34"/>
                </a:cubicBezTo>
                <a:cubicBezTo>
                  <a:pt x="56" y="158"/>
                  <a:pt x="56" y="158"/>
                  <a:pt x="56" y="158"/>
                </a:cubicBezTo>
                <a:cubicBezTo>
                  <a:pt x="180" y="282"/>
                  <a:pt x="180" y="282"/>
                  <a:pt x="180" y="282"/>
                </a:cubicBezTo>
                <a:cubicBezTo>
                  <a:pt x="182" y="284"/>
                  <a:pt x="184" y="286"/>
                  <a:pt x="184" y="289"/>
                </a:cubicBezTo>
                <a:cubicBezTo>
                  <a:pt x="184" y="292"/>
                  <a:pt x="182" y="294"/>
                  <a:pt x="180" y="296"/>
                </a:cubicBezTo>
                <a:cubicBezTo>
                  <a:pt x="165" y="312"/>
                  <a:pt x="165" y="312"/>
                  <a:pt x="165" y="312"/>
                </a:cubicBezTo>
                <a:cubicBezTo>
                  <a:pt x="163" y="314"/>
                  <a:pt x="160" y="315"/>
                  <a:pt x="157" y="315"/>
                </a:cubicBezTo>
                <a:cubicBezTo>
                  <a:pt x="155" y="315"/>
                  <a:pt x="152" y="314"/>
                  <a:pt x="150" y="312"/>
                </a:cubicBezTo>
                <a:cubicBezTo>
                  <a:pt x="3" y="165"/>
                  <a:pt x="3" y="165"/>
                  <a:pt x="3" y="165"/>
                </a:cubicBezTo>
                <a:cubicBezTo>
                  <a:pt x="1" y="163"/>
                  <a:pt x="0" y="161"/>
                  <a:pt x="0" y="158"/>
                </a:cubicBezTo>
                <a:cubicBezTo>
                  <a:pt x="0" y="155"/>
                  <a:pt x="1" y="153"/>
                  <a:pt x="3" y="15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299">
          <p15:clr>
            <a:srgbClr val="FBAE40"/>
          </p15:clr>
        </p15:guide>
        <p15:guide id="2" pos="643">
          <p15:clr>
            <a:srgbClr val="FBAE40"/>
          </p15:clr>
        </p15:guide>
        <p15:guide id="3" pos="5115">
          <p15:clr>
            <a:srgbClr val="FBAE40"/>
          </p15:clr>
        </p15:guide>
        <p15:guide id="4" pos="5461">
          <p15:clr>
            <a:srgbClr val="FBAE40"/>
          </p15:clr>
        </p15:guide>
        <p15:guide id="5" pos="990">
          <p15:clr>
            <a:srgbClr val="FBAE40"/>
          </p15:clr>
        </p15:guide>
        <p15:guide id="6" pos="4770">
          <p15:clr>
            <a:srgbClr val="FBAE40"/>
          </p15:clr>
        </p15:guide>
        <p15:guide id="7" orient="horz" pos="504">
          <p15:clr>
            <a:srgbClr val="FBAE40"/>
          </p15:clr>
        </p15:guide>
        <p15:guide id="8" orient="horz" pos="2844">
          <p15:clr>
            <a:srgbClr val="FBAE40"/>
          </p15:clr>
        </p15:guide>
        <p15:guide id="9" orient="horz" pos="227">
          <p15:clr>
            <a:srgbClr val="FBAE40"/>
          </p15:clr>
        </p15:guide>
        <p15:guide id="10" orient="horz" pos="3013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cent Projects Slide">
  <p:cSld name="Recent Projects Slide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49"/>
          <p:cNvSpPr txBox="1"/>
          <p:nvPr/>
        </p:nvSpPr>
        <p:spPr>
          <a:xfrm>
            <a:off x="8481378" y="341114"/>
            <a:ext cx="188754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" sz="1200" b="0" i="0" u="none" strike="noStrike" cap="none">
                <a:solidFill>
                  <a:schemeClr val="accent1"/>
                </a:solidFill>
                <a:latin typeface="Lato Black"/>
                <a:ea typeface="Lato Black"/>
                <a:cs typeface="Lato Black"/>
                <a:sym typeface="Lato Black"/>
              </a:rPr>
              <a:t>‹#›</a:t>
            </a:fld>
            <a:endParaRPr sz="1200" b="0" i="0" u="none" strike="noStrike" cap="none">
              <a:solidFill>
                <a:schemeClr val="accen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126" name="Google Shape;126;p49"/>
          <p:cNvSpPr>
            <a:spLocks noGrp="1"/>
          </p:cNvSpPr>
          <p:nvPr>
            <p:ph type="pic" idx="2"/>
          </p:nvPr>
        </p:nvSpPr>
        <p:spPr>
          <a:xfrm>
            <a:off x="3056335" y="1605915"/>
            <a:ext cx="3046809" cy="169926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7" name="Google Shape;127;p49"/>
          <p:cNvSpPr>
            <a:spLocks noGrp="1"/>
          </p:cNvSpPr>
          <p:nvPr>
            <p:ph type="pic" idx="3"/>
          </p:nvPr>
        </p:nvSpPr>
        <p:spPr>
          <a:xfrm>
            <a:off x="1023936" y="1605915"/>
            <a:ext cx="2031207" cy="1208722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8" name="Google Shape;128;p49"/>
          <p:cNvSpPr>
            <a:spLocks noGrp="1"/>
          </p:cNvSpPr>
          <p:nvPr>
            <p:ph type="pic" idx="4"/>
          </p:nvPr>
        </p:nvSpPr>
        <p:spPr>
          <a:xfrm>
            <a:off x="1023936" y="2818209"/>
            <a:ext cx="2031207" cy="1696641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9" name="Google Shape;129;p49"/>
          <p:cNvSpPr>
            <a:spLocks noGrp="1"/>
          </p:cNvSpPr>
          <p:nvPr>
            <p:ph type="pic" idx="5"/>
          </p:nvPr>
        </p:nvSpPr>
        <p:spPr>
          <a:xfrm>
            <a:off x="6103938" y="1605915"/>
            <a:ext cx="2018506" cy="169926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0" name="Google Shape;130;p49"/>
          <p:cNvSpPr>
            <a:spLocks noGrp="1"/>
          </p:cNvSpPr>
          <p:nvPr>
            <p:ph type="pic" idx="6"/>
          </p:nvPr>
        </p:nvSpPr>
        <p:spPr>
          <a:xfrm>
            <a:off x="5290185" y="3305175"/>
            <a:ext cx="2832259" cy="1209675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1" name="Google Shape;131;p49"/>
          <p:cNvSpPr>
            <a:spLocks noGrp="1"/>
          </p:cNvSpPr>
          <p:nvPr>
            <p:ph type="pic" idx="7"/>
          </p:nvPr>
        </p:nvSpPr>
        <p:spPr>
          <a:xfrm>
            <a:off x="3057525" y="3305175"/>
            <a:ext cx="2234208" cy="1209675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2" name="Google Shape;132;p49">
            <a:hlinkClick r:id="" action="ppaction://hlinkshowjump?jump=nextslide"/>
          </p:cNvPr>
          <p:cNvSpPr/>
          <p:nvPr/>
        </p:nvSpPr>
        <p:spPr>
          <a:xfrm>
            <a:off x="8616398" y="4782146"/>
            <a:ext cx="53733" cy="92343"/>
          </a:xfrm>
          <a:custGeom>
            <a:avLst/>
            <a:gdLst/>
            <a:ahLst/>
            <a:cxnLst/>
            <a:rect l="l" t="t" r="r" b="b"/>
            <a:pathLst>
              <a:path w="184" h="315" extrusionOk="0">
                <a:moveTo>
                  <a:pt x="181" y="165"/>
                </a:moveTo>
                <a:cubicBezTo>
                  <a:pt x="34" y="312"/>
                  <a:pt x="34" y="312"/>
                  <a:pt x="34" y="312"/>
                </a:cubicBezTo>
                <a:cubicBezTo>
                  <a:pt x="31" y="314"/>
                  <a:pt x="29" y="315"/>
                  <a:pt x="26" y="315"/>
                </a:cubicBezTo>
                <a:cubicBezTo>
                  <a:pt x="24" y="315"/>
                  <a:pt x="21" y="314"/>
                  <a:pt x="19" y="312"/>
                </a:cubicBezTo>
                <a:cubicBezTo>
                  <a:pt x="3" y="296"/>
                  <a:pt x="3" y="296"/>
                  <a:pt x="3" y="296"/>
                </a:cubicBezTo>
                <a:cubicBezTo>
                  <a:pt x="1" y="294"/>
                  <a:pt x="0" y="292"/>
                  <a:pt x="0" y="289"/>
                </a:cubicBezTo>
                <a:cubicBezTo>
                  <a:pt x="0" y="286"/>
                  <a:pt x="1" y="284"/>
                  <a:pt x="3" y="282"/>
                </a:cubicBezTo>
                <a:cubicBezTo>
                  <a:pt x="127" y="158"/>
                  <a:pt x="127" y="158"/>
                  <a:pt x="127" y="158"/>
                </a:cubicBezTo>
                <a:cubicBezTo>
                  <a:pt x="3" y="34"/>
                  <a:pt x="3" y="34"/>
                  <a:pt x="3" y="34"/>
                </a:cubicBezTo>
                <a:cubicBezTo>
                  <a:pt x="1" y="32"/>
                  <a:pt x="0" y="29"/>
                  <a:pt x="0" y="27"/>
                </a:cubicBezTo>
                <a:cubicBezTo>
                  <a:pt x="0" y="24"/>
                  <a:pt x="1" y="22"/>
                  <a:pt x="3" y="19"/>
                </a:cubicBezTo>
                <a:cubicBezTo>
                  <a:pt x="19" y="4"/>
                  <a:pt x="19" y="4"/>
                  <a:pt x="19" y="4"/>
                </a:cubicBezTo>
                <a:cubicBezTo>
                  <a:pt x="21" y="2"/>
                  <a:pt x="24" y="0"/>
                  <a:pt x="26" y="0"/>
                </a:cubicBezTo>
                <a:cubicBezTo>
                  <a:pt x="29" y="0"/>
                  <a:pt x="31" y="2"/>
                  <a:pt x="34" y="4"/>
                </a:cubicBezTo>
                <a:cubicBezTo>
                  <a:pt x="181" y="151"/>
                  <a:pt x="181" y="151"/>
                  <a:pt x="181" y="151"/>
                </a:cubicBezTo>
                <a:cubicBezTo>
                  <a:pt x="183" y="153"/>
                  <a:pt x="184" y="155"/>
                  <a:pt x="184" y="158"/>
                </a:cubicBezTo>
                <a:cubicBezTo>
                  <a:pt x="184" y="161"/>
                  <a:pt x="183" y="163"/>
                  <a:pt x="181" y="16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49">
            <a:hlinkClick r:id="" action="ppaction://hlinkshowjump?jump=previousslide"/>
          </p:cNvPr>
          <p:cNvSpPr/>
          <p:nvPr/>
        </p:nvSpPr>
        <p:spPr>
          <a:xfrm>
            <a:off x="8486636" y="4782146"/>
            <a:ext cx="53856" cy="92343"/>
          </a:xfrm>
          <a:custGeom>
            <a:avLst/>
            <a:gdLst/>
            <a:ahLst/>
            <a:cxnLst/>
            <a:rect l="l" t="t" r="r" b="b"/>
            <a:pathLst>
              <a:path w="184" h="315" extrusionOk="0">
                <a:moveTo>
                  <a:pt x="3" y="151"/>
                </a:moveTo>
                <a:cubicBezTo>
                  <a:pt x="150" y="4"/>
                  <a:pt x="150" y="4"/>
                  <a:pt x="150" y="4"/>
                </a:cubicBezTo>
                <a:cubicBezTo>
                  <a:pt x="152" y="2"/>
                  <a:pt x="155" y="0"/>
                  <a:pt x="157" y="0"/>
                </a:cubicBezTo>
                <a:cubicBezTo>
                  <a:pt x="160" y="0"/>
                  <a:pt x="163" y="2"/>
                  <a:pt x="165" y="4"/>
                </a:cubicBezTo>
                <a:cubicBezTo>
                  <a:pt x="180" y="19"/>
                  <a:pt x="180" y="19"/>
                  <a:pt x="180" y="19"/>
                </a:cubicBezTo>
                <a:cubicBezTo>
                  <a:pt x="182" y="22"/>
                  <a:pt x="184" y="24"/>
                  <a:pt x="184" y="27"/>
                </a:cubicBezTo>
                <a:cubicBezTo>
                  <a:pt x="184" y="29"/>
                  <a:pt x="182" y="32"/>
                  <a:pt x="180" y="34"/>
                </a:cubicBezTo>
                <a:cubicBezTo>
                  <a:pt x="56" y="158"/>
                  <a:pt x="56" y="158"/>
                  <a:pt x="56" y="158"/>
                </a:cubicBezTo>
                <a:cubicBezTo>
                  <a:pt x="180" y="282"/>
                  <a:pt x="180" y="282"/>
                  <a:pt x="180" y="282"/>
                </a:cubicBezTo>
                <a:cubicBezTo>
                  <a:pt x="182" y="284"/>
                  <a:pt x="184" y="286"/>
                  <a:pt x="184" y="289"/>
                </a:cubicBezTo>
                <a:cubicBezTo>
                  <a:pt x="184" y="292"/>
                  <a:pt x="182" y="294"/>
                  <a:pt x="180" y="296"/>
                </a:cubicBezTo>
                <a:cubicBezTo>
                  <a:pt x="165" y="312"/>
                  <a:pt x="165" y="312"/>
                  <a:pt x="165" y="312"/>
                </a:cubicBezTo>
                <a:cubicBezTo>
                  <a:pt x="163" y="314"/>
                  <a:pt x="160" y="315"/>
                  <a:pt x="157" y="315"/>
                </a:cubicBezTo>
                <a:cubicBezTo>
                  <a:pt x="155" y="315"/>
                  <a:pt x="152" y="314"/>
                  <a:pt x="150" y="312"/>
                </a:cubicBezTo>
                <a:cubicBezTo>
                  <a:pt x="3" y="165"/>
                  <a:pt x="3" y="165"/>
                  <a:pt x="3" y="165"/>
                </a:cubicBezTo>
                <a:cubicBezTo>
                  <a:pt x="1" y="163"/>
                  <a:pt x="0" y="161"/>
                  <a:pt x="0" y="158"/>
                </a:cubicBezTo>
                <a:cubicBezTo>
                  <a:pt x="0" y="155"/>
                  <a:pt x="1" y="153"/>
                  <a:pt x="3" y="15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299">
          <p15:clr>
            <a:srgbClr val="FBAE40"/>
          </p15:clr>
        </p15:guide>
        <p15:guide id="2" pos="643">
          <p15:clr>
            <a:srgbClr val="FBAE40"/>
          </p15:clr>
        </p15:guide>
        <p15:guide id="3" pos="5115">
          <p15:clr>
            <a:srgbClr val="FBAE40"/>
          </p15:clr>
        </p15:guide>
        <p15:guide id="4" pos="5461">
          <p15:clr>
            <a:srgbClr val="FBAE40"/>
          </p15:clr>
        </p15:guide>
        <p15:guide id="5" pos="990">
          <p15:clr>
            <a:srgbClr val="FBAE40"/>
          </p15:clr>
        </p15:guide>
        <p15:guide id="6" pos="4770">
          <p15:clr>
            <a:srgbClr val="FBAE40"/>
          </p15:clr>
        </p15:guide>
        <p15:guide id="7" orient="horz" pos="504">
          <p15:clr>
            <a:srgbClr val="FBAE40"/>
          </p15:clr>
        </p15:guide>
        <p15:guide id="8" orient="horz" pos="2844">
          <p15:clr>
            <a:srgbClr val="FBAE40"/>
          </p15:clr>
        </p15:guide>
        <p15:guide id="9" orient="horz" pos="227">
          <p15:clr>
            <a:srgbClr val="FBAE40"/>
          </p15:clr>
        </p15:guide>
        <p15:guide id="10" orient="horz" pos="3013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ngle Project Showcase At Right Slide">
  <p:cSld name="Single Project Showcase At Right Slide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50"/>
          <p:cNvSpPr>
            <a:spLocks noGrp="1"/>
          </p:cNvSpPr>
          <p:nvPr>
            <p:ph type="pic" idx="2"/>
          </p:nvPr>
        </p:nvSpPr>
        <p:spPr>
          <a:xfrm>
            <a:off x="4566642" y="800100"/>
            <a:ext cx="4103489" cy="3714750"/>
          </a:xfrm>
          <a:prstGeom prst="rect">
            <a:avLst/>
          </a:prstGeom>
          <a:noFill/>
          <a:ln>
            <a:noFill/>
          </a:ln>
        </p:spPr>
      </p:sp>
      <p:sp>
        <p:nvSpPr>
          <p:cNvPr id="136" name="Google Shape;136;p50"/>
          <p:cNvSpPr/>
          <p:nvPr/>
        </p:nvSpPr>
        <p:spPr>
          <a:xfrm>
            <a:off x="0" y="0"/>
            <a:ext cx="4566642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50"/>
          <p:cNvSpPr txBox="1"/>
          <p:nvPr/>
        </p:nvSpPr>
        <p:spPr>
          <a:xfrm>
            <a:off x="8481378" y="341114"/>
            <a:ext cx="188754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" sz="1200" b="0" i="0" u="none" strike="noStrike" cap="none">
                <a:solidFill>
                  <a:schemeClr val="accent1"/>
                </a:solidFill>
                <a:latin typeface="Lato Black"/>
                <a:ea typeface="Lato Black"/>
                <a:cs typeface="Lato Black"/>
                <a:sym typeface="Lato Black"/>
              </a:rPr>
              <a:t>‹#›</a:t>
            </a:fld>
            <a:endParaRPr sz="1200" b="0" i="0" u="none" strike="noStrike" cap="none">
              <a:solidFill>
                <a:schemeClr val="accen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138" name="Google Shape;138;p50">
            <a:hlinkClick r:id="" action="ppaction://hlinkshowjump?jump=nextslide"/>
          </p:cNvPr>
          <p:cNvSpPr/>
          <p:nvPr/>
        </p:nvSpPr>
        <p:spPr>
          <a:xfrm>
            <a:off x="8616398" y="4782146"/>
            <a:ext cx="53733" cy="92343"/>
          </a:xfrm>
          <a:custGeom>
            <a:avLst/>
            <a:gdLst/>
            <a:ahLst/>
            <a:cxnLst/>
            <a:rect l="l" t="t" r="r" b="b"/>
            <a:pathLst>
              <a:path w="184" h="315" extrusionOk="0">
                <a:moveTo>
                  <a:pt x="181" y="165"/>
                </a:moveTo>
                <a:cubicBezTo>
                  <a:pt x="34" y="312"/>
                  <a:pt x="34" y="312"/>
                  <a:pt x="34" y="312"/>
                </a:cubicBezTo>
                <a:cubicBezTo>
                  <a:pt x="31" y="314"/>
                  <a:pt x="29" y="315"/>
                  <a:pt x="26" y="315"/>
                </a:cubicBezTo>
                <a:cubicBezTo>
                  <a:pt x="24" y="315"/>
                  <a:pt x="21" y="314"/>
                  <a:pt x="19" y="312"/>
                </a:cubicBezTo>
                <a:cubicBezTo>
                  <a:pt x="3" y="296"/>
                  <a:pt x="3" y="296"/>
                  <a:pt x="3" y="296"/>
                </a:cubicBezTo>
                <a:cubicBezTo>
                  <a:pt x="1" y="294"/>
                  <a:pt x="0" y="292"/>
                  <a:pt x="0" y="289"/>
                </a:cubicBezTo>
                <a:cubicBezTo>
                  <a:pt x="0" y="286"/>
                  <a:pt x="1" y="284"/>
                  <a:pt x="3" y="282"/>
                </a:cubicBezTo>
                <a:cubicBezTo>
                  <a:pt x="127" y="158"/>
                  <a:pt x="127" y="158"/>
                  <a:pt x="127" y="158"/>
                </a:cubicBezTo>
                <a:cubicBezTo>
                  <a:pt x="3" y="34"/>
                  <a:pt x="3" y="34"/>
                  <a:pt x="3" y="34"/>
                </a:cubicBezTo>
                <a:cubicBezTo>
                  <a:pt x="1" y="32"/>
                  <a:pt x="0" y="29"/>
                  <a:pt x="0" y="27"/>
                </a:cubicBezTo>
                <a:cubicBezTo>
                  <a:pt x="0" y="24"/>
                  <a:pt x="1" y="22"/>
                  <a:pt x="3" y="19"/>
                </a:cubicBezTo>
                <a:cubicBezTo>
                  <a:pt x="19" y="4"/>
                  <a:pt x="19" y="4"/>
                  <a:pt x="19" y="4"/>
                </a:cubicBezTo>
                <a:cubicBezTo>
                  <a:pt x="21" y="2"/>
                  <a:pt x="24" y="0"/>
                  <a:pt x="26" y="0"/>
                </a:cubicBezTo>
                <a:cubicBezTo>
                  <a:pt x="29" y="0"/>
                  <a:pt x="31" y="2"/>
                  <a:pt x="34" y="4"/>
                </a:cubicBezTo>
                <a:cubicBezTo>
                  <a:pt x="181" y="151"/>
                  <a:pt x="181" y="151"/>
                  <a:pt x="181" y="151"/>
                </a:cubicBezTo>
                <a:cubicBezTo>
                  <a:pt x="183" y="153"/>
                  <a:pt x="184" y="155"/>
                  <a:pt x="184" y="158"/>
                </a:cubicBezTo>
                <a:cubicBezTo>
                  <a:pt x="184" y="161"/>
                  <a:pt x="183" y="163"/>
                  <a:pt x="181" y="16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p50">
            <a:hlinkClick r:id="" action="ppaction://hlinkshowjump?jump=previousslide"/>
          </p:cNvPr>
          <p:cNvSpPr/>
          <p:nvPr/>
        </p:nvSpPr>
        <p:spPr>
          <a:xfrm>
            <a:off x="8486636" y="4782146"/>
            <a:ext cx="53856" cy="92343"/>
          </a:xfrm>
          <a:custGeom>
            <a:avLst/>
            <a:gdLst/>
            <a:ahLst/>
            <a:cxnLst/>
            <a:rect l="l" t="t" r="r" b="b"/>
            <a:pathLst>
              <a:path w="184" h="315" extrusionOk="0">
                <a:moveTo>
                  <a:pt x="3" y="151"/>
                </a:moveTo>
                <a:cubicBezTo>
                  <a:pt x="150" y="4"/>
                  <a:pt x="150" y="4"/>
                  <a:pt x="150" y="4"/>
                </a:cubicBezTo>
                <a:cubicBezTo>
                  <a:pt x="152" y="2"/>
                  <a:pt x="155" y="0"/>
                  <a:pt x="157" y="0"/>
                </a:cubicBezTo>
                <a:cubicBezTo>
                  <a:pt x="160" y="0"/>
                  <a:pt x="163" y="2"/>
                  <a:pt x="165" y="4"/>
                </a:cubicBezTo>
                <a:cubicBezTo>
                  <a:pt x="180" y="19"/>
                  <a:pt x="180" y="19"/>
                  <a:pt x="180" y="19"/>
                </a:cubicBezTo>
                <a:cubicBezTo>
                  <a:pt x="182" y="22"/>
                  <a:pt x="184" y="24"/>
                  <a:pt x="184" y="27"/>
                </a:cubicBezTo>
                <a:cubicBezTo>
                  <a:pt x="184" y="29"/>
                  <a:pt x="182" y="32"/>
                  <a:pt x="180" y="34"/>
                </a:cubicBezTo>
                <a:cubicBezTo>
                  <a:pt x="56" y="158"/>
                  <a:pt x="56" y="158"/>
                  <a:pt x="56" y="158"/>
                </a:cubicBezTo>
                <a:cubicBezTo>
                  <a:pt x="180" y="282"/>
                  <a:pt x="180" y="282"/>
                  <a:pt x="180" y="282"/>
                </a:cubicBezTo>
                <a:cubicBezTo>
                  <a:pt x="182" y="284"/>
                  <a:pt x="184" y="286"/>
                  <a:pt x="184" y="289"/>
                </a:cubicBezTo>
                <a:cubicBezTo>
                  <a:pt x="184" y="292"/>
                  <a:pt x="182" y="294"/>
                  <a:pt x="180" y="296"/>
                </a:cubicBezTo>
                <a:cubicBezTo>
                  <a:pt x="165" y="312"/>
                  <a:pt x="165" y="312"/>
                  <a:pt x="165" y="312"/>
                </a:cubicBezTo>
                <a:cubicBezTo>
                  <a:pt x="163" y="314"/>
                  <a:pt x="160" y="315"/>
                  <a:pt x="157" y="315"/>
                </a:cubicBezTo>
                <a:cubicBezTo>
                  <a:pt x="155" y="315"/>
                  <a:pt x="152" y="314"/>
                  <a:pt x="150" y="312"/>
                </a:cubicBezTo>
                <a:cubicBezTo>
                  <a:pt x="3" y="165"/>
                  <a:pt x="3" y="165"/>
                  <a:pt x="3" y="165"/>
                </a:cubicBezTo>
                <a:cubicBezTo>
                  <a:pt x="1" y="163"/>
                  <a:pt x="0" y="161"/>
                  <a:pt x="0" y="158"/>
                </a:cubicBezTo>
                <a:cubicBezTo>
                  <a:pt x="0" y="155"/>
                  <a:pt x="1" y="153"/>
                  <a:pt x="3" y="15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299">
          <p15:clr>
            <a:srgbClr val="FBAE40"/>
          </p15:clr>
        </p15:guide>
        <p15:guide id="2" pos="643">
          <p15:clr>
            <a:srgbClr val="FBAE40"/>
          </p15:clr>
        </p15:guide>
        <p15:guide id="3" pos="5115">
          <p15:clr>
            <a:srgbClr val="FBAE40"/>
          </p15:clr>
        </p15:guide>
        <p15:guide id="4" pos="5461">
          <p15:clr>
            <a:srgbClr val="FBAE40"/>
          </p15:clr>
        </p15:guide>
        <p15:guide id="5" pos="990">
          <p15:clr>
            <a:srgbClr val="FBAE40"/>
          </p15:clr>
        </p15:guide>
        <p15:guide id="6" pos="4770">
          <p15:clr>
            <a:srgbClr val="FBAE40"/>
          </p15:clr>
        </p15:guide>
        <p15:guide id="7" orient="horz" pos="504">
          <p15:clr>
            <a:srgbClr val="FBAE40"/>
          </p15:clr>
        </p15:guide>
        <p15:guide id="8" orient="horz" pos="2844">
          <p15:clr>
            <a:srgbClr val="FBAE40"/>
          </p15:clr>
        </p15:guide>
        <p15:guide id="9" orient="horz" pos="227">
          <p15:clr>
            <a:srgbClr val="FBAE40"/>
          </p15:clr>
        </p15:guide>
        <p15:guide id="10" orient="horz" pos="3013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ngle Project Showcase At Left Slide">
  <p:cSld name="Single Project Showcase At Left Slide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51"/>
          <p:cNvSpPr>
            <a:spLocks noGrp="1"/>
          </p:cNvSpPr>
          <p:nvPr>
            <p:ph type="pic" idx="2"/>
          </p:nvPr>
        </p:nvSpPr>
        <p:spPr>
          <a:xfrm>
            <a:off x="477765" y="800100"/>
            <a:ext cx="4099593" cy="3714750"/>
          </a:xfrm>
          <a:prstGeom prst="rect">
            <a:avLst/>
          </a:prstGeom>
          <a:noFill/>
          <a:ln>
            <a:noFill/>
          </a:ln>
        </p:spPr>
      </p:sp>
      <p:sp>
        <p:nvSpPr>
          <p:cNvPr id="142" name="Google Shape;142;p51"/>
          <p:cNvSpPr/>
          <p:nvPr/>
        </p:nvSpPr>
        <p:spPr>
          <a:xfrm>
            <a:off x="4577358" y="0"/>
            <a:ext cx="4566642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p51"/>
          <p:cNvSpPr txBox="1"/>
          <p:nvPr/>
        </p:nvSpPr>
        <p:spPr>
          <a:xfrm>
            <a:off x="3818372" y="341114"/>
            <a:ext cx="188754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" sz="1200" b="0" i="0" u="none" strike="noStrike" cap="none">
                <a:solidFill>
                  <a:schemeClr val="accent1"/>
                </a:solidFill>
                <a:latin typeface="Lato Black"/>
                <a:ea typeface="Lato Black"/>
                <a:cs typeface="Lato Black"/>
                <a:sym typeface="Lato Black"/>
              </a:rPr>
              <a:t>‹#›</a:t>
            </a:fld>
            <a:endParaRPr sz="1200" b="0" i="0" u="none" strike="noStrike" cap="none">
              <a:solidFill>
                <a:schemeClr val="accen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144" name="Google Shape;144;p51"/>
          <p:cNvSpPr txBox="1"/>
          <p:nvPr/>
        </p:nvSpPr>
        <p:spPr>
          <a:xfrm>
            <a:off x="472705" y="4782146"/>
            <a:ext cx="1500988" cy="10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ko" sz="700" b="0" i="0" u="none" strike="noStrike" cap="none">
                <a:solidFill>
                  <a:schemeClr val="accent4"/>
                </a:solidFill>
                <a:latin typeface="Lato Black"/>
                <a:ea typeface="Lato Black"/>
                <a:cs typeface="Lato Black"/>
                <a:sym typeface="Lato Black"/>
              </a:rPr>
              <a:t>SMALL BUSINESS </a:t>
            </a:r>
            <a:r>
              <a:rPr lang="ko" sz="700" b="0" i="0" u="none" strike="noStrike" cap="non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PRESENTATION</a:t>
            </a:r>
            <a:endParaRPr sz="700" b="0" i="0" u="none" strike="noStrike" cap="none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5" name="Google Shape;145;p51">
            <a:hlinkClick r:id="" action="ppaction://hlinkshowjump?jump=nextslide"/>
          </p:cNvPr>
          <p:cNvSpPr/>
          <p:nvPr/>
        </p:nvSpPr>
        <p:spPr>
          <a:xfrm>
            <a:off x="3953392" y="4782146"/>
            <a:ext cx="53733" cy="92343"/>
          </a:xfrm>
          <a:custGeom>
            <a:avLst/>
            <a:gdLst/>
            <a:ahLst/>
            <a:cxnLst/>
            <a:rect l="l" t="t" r="r" b="b"/>
            <a:pathLst>
              <a:path w="184" h="315" extrusionOk="0">
                <a:moveTo>
                  <a:pt x="181" y="165"/>
                </a:moveTo>
                <a:cubicBezTo>
                  <a:pt x="34" y="312"/>
                  <a:pt x="34" y="312"/>
                  <a:pt x="34" y="312"/>
                </a:cubicBezTo>
                <a:cubicBezTo>
                  <a:pt x="31" y="314"/>
                  <a:pt x="29" y="315"/>
                  <a:pt x="26" y="315"/>
                </a:cubicBezTo>
                <a:cubicBezTo>
                  <a:pt x="24" y="315"/>
                  <a:pt x="21" y="314"/>
                  <a:pt x="19" y="312"/>
                </a:cubicBezTo>
                <a:cubicBezTo>
                  <a:pt x="3" y="296"/>
                  <a:pt x="3" y="296"/>
                  <a:pt x="3" y="296"/>
                </a:cubicBezTo>
                <a:cubicBezTo>
                  <a:pt x="1" y="294"/>
                  <a:pt x="0" y="292"/>
                  <a:pt x="0" y="289"/>
                </a:cubicBezTo>
                <a:cubicBezTo>
                  <a:pt x="0" y="286"/>
                  <a:pt x="1" y="284"/>
                  <a:pt x="3" y="282"/>
                </a:cubicBezTo>
                <a:cubicBezTo>
                  <a:pt x="127" y="158"/>
                  <a:pt x="127" y="158"/>
                  <a:pt x="127" y="158"/>
                </a:cubicBezTo>
                <a:cubicBezTo>
                  <a:pt x="3" y="34"/>
                  <a:pt x="3" y="34"/>
                  <a:pt x="3" y="34"/>
                </a:cubicBezTo>
                <a:cubicBezTo>
                  <a:pt x="1" y="32"/>
                  <a:pt x="0" y="29"/>
                  <a:pt x="0" y="27"/>
                </a:cubicBezTo>
                <a:cubicBezTo>
                  <a:pt x="0" y="24"/>
                  <a:pt x="1" y="22"/>
                  <a:pt x="3" y="19"/>
                </a:cubicBezTo>
                <a:cubicBezTo>
                  <a:pt x="19" y="4"/>
                  <a:pt x="19" y="4"/>
                  <a:pt x="19" y="4"/>
                </a:cubicBezTo>
                <a:cubicBezTo>
                  <a:pt x="21" y="2"/>
                  <a:pt x="24" y="0"/>
                  <a:pt x="26" y="0"/>
                </a:cubicBezTo>
                <a:cubicBezTo>
                  <a:pt x="29" y="0"/>
                  <a:pt x="31" y="2"/>
                  <a:pt x="34" y="4"/>
                </a:cubicBezTo>
                <a:cubicBezTo>
                  <a:pt x="181" y="151"/>
                  <a:pt x="181" y="151"/>
                  <a:pt x="181" y="151"/>
                </a:cubicBezTo>
                <a:cubicBezTo>
                  <a:pt x="183" y="153"/>
                  <a:pt x="184" y="155"/>
                  <a:pt x="184" y="158"/>
                </a:cubicBezTo>
                <a:cubicBezTo>
                  <a:pt x="184" y="161"/>
                  <a:pt x="183" y="163"/>
                  <a:pt x="181" y="16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51">
            <a:hlinkClick r:id="" action="ppaction://hlinkshowjump?jump=previousslide"/>
          </p:cNvPr>
          <p:cNvSpPr/>
          <p:nvPr/>
        </p:nvSpPr>
        <p:spPr>
          <a:xfrm>
            <a:off x="3823630" y="4782146"/>
            <a:ext cx="53856" cy="92343"/>
          </a:xfrm>
          <a:custGeom>
            <a:avLst/>
            <a:gdLst/>
            <a:ahLst/>
            <a:cxnLst/>
            <a:rect l="l" t="t" r="r" b="b"/>
            <a:pathLst>
              <a:path w="184" h="315" extrusionOk="0">
                <a:moveTo>
                  <a:pt x="3" y="151"/>
                </a:moveTo>
                <a:cubicBezTo>
                  <a:pt x="150" y="4"/>
                  <a:pt x="150" y="4"/>
                  <a:pt x="150" y="4"/>
                </a:cubicBezTo>
                <a:cubicBezTo>
                  <a:pt x="152" y="2"/>
                  <a:pt x="155" y="0"/>
                  <a:pt x="157" y="0"/>
                </a:cubicBezTo>
                <a:cubicBezTo>
                  <a:pt x="160" y="0"/>
                  <a:pt x="163" y="2"/>
                  <a:pt x="165" y="4"/>
                </a:cubicBezTo>
                <a:cubicBezTo>
                  <a:pt x="180" y="19"/>
                  <a:pt x="180" y="19"/>
                  <a:pt x="180" y="19"/>
                </a:cubicBezTo>
                <a:cubicBezTo>
                  <a:pt x="182" y="22"/>
                  <a:pt x="184" y="24"/>
                  <a:pt x="184" y="27"/>
                </a:cubicBezTo>
                <a:cubicBezTo>
                  <a:pt x="184" y="29"/>
                  <a:pt x="182" y="32"/>
                  <a:pt x="180" y="34"/>
                </a:cubicBezTo>
                <a:cubicBezTo>
                  <a:pt x="56" y="158"/>
                  <a:pt x="56" y="158"/>
                  <a:pt x="56" y="158"/>
                </a:cubicBezTo>
                <a:cubicBezTo>
                  <a:pt x="180" y="282"/>
                  <a:pt x="180" y="282"/>
                  <a:pt x="180" y="282"/>
                </a:cubicBezTo>
                <a:cubicBezTo>
                  <a:pt x="182" y="284"/>
                  <a:pt x="184" y="286"/>
                  <a:pt x="184" y="289"/>
                </a:cubicBezTo>
                <a:cubicBezTo>
                  <a:pt x="184" y="292"/>
                  <a:pt x="182" y="294"/>
                  <a:pt x="180" y="296"/>
                </a:cubicBezTo>
                <a:cubicBezTo>
                  <a:pt x="165" y="312"/>
                  <a:pt x="165" y="312"/>
                  <a:pt x="165" y="312"/>
                </a:cubicBezTo>
                <a:cubicBezTo>
                  <a:pt x="163" y="314"/>
                  <a:pt x="160" y="315"/>
                  <a:pt x="157" y="315"/>
                </a:cubicBezTo>
                <a:cubicBezTo>
                  <a:pt x="155" y="315"/>
                  <a:pt x="152" y="314"/>
                  <a:pt x="150" y="312"/>
                </a:cubicBezTo>
                <a:cubicBezTo>
                  <a:pt x="3" y="165"/>
                  <a:pt x="3" y="165"/>
                  <a:pt x="3" y="165"/>
                </a:cubicBezTo>
                <a:cubicBezTo>
                  <a:pt x="1" y="163"/>
                  <a:pt x="0" y="161"/>
                  <a:pt x="0" y="158"/>
                </a:cubicBezTo>
                <a:cubicBezTo>
                  <a:pt x="0" y="155"/>
                  <a:pt x="1" y="153"/>
                  <a:pt x="3" y="15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299">
          <p15:clr>
            <a:srgbClr val="FBAE40"/>
          </p15:clr>
        </p15:guide>
        <p15:guide id="2" pos="643">
          <p15:clr>
            <a:srgbClr val="FBAE40"/>
          </p15:clr>
        </p15:guide>
        <p15:guide id="3" pos="5115">
          <p15:clr>
            <a:srgbClr val="FBAE40"/>
          </p15:clr>
        </p15:guide>
        <p15:guide id="4" pos="5461">
          <p15:clr>
            <a:srgbClr val="FBAE40"/>
          </p15:clr>
        </p15:guide>
        <p15:guide id="5" pos="990">
          <p15:clr>
            <a:srgbClr val="FBAE40"/>
          </p15:clr>
        </p15:guide>
        <p15:guide id="6" pos="4770">
          <p15:clr>
            <a:srgbClr val="FBAE40"/>
          </p15:clr>
        </p15:guide>
        <p15:guide id="7" orient="horz" pos="504">
          <p15:clr>
            <a:srgbClr val="FBAE40"/>
          </p15:clr>
        </p15:guide>
        <p15:guide id="8" orient="horz" pos="2844">
          <p15:clr>
            <a:srgbClr val="FBAE40"/>
          </p15:clr>
        </p15:guide>
        <p15:guide id="9" orient="horz" pos="227">
          <p15:clr>
            <a:srgbClr val="FBAE40"/>
          </p15:clr>
        </p15:guide>
        <p15:guide id="10" orient="horz" pos="3013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act Us Slide">
  <p:cSld name="Contact Us Slide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52"/>
          <p:cNvSpPr txBox="1"/>
          <p:nvPr/>
        </p:nvSpPr>
        <p:spPr>
          <a:xfrm>
            <a:off x="8481378" y="341114"/>
            <a:ext cx="188754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" sz="1200" b="0" i="0" u="none" strike="noStrike" cap="none">
                <a:solidFill>
                  <a:schemeClr val="accent1"/>
                </a:solidFill>
                <a:latin typeface="Lato Black"/>
                <a:ea typeface="Lato Black"/>
                <a:cs typeface="Lato Black"/>
                <a:sym typeface="Lato Black"/>
              </a:rPr>
              <a:t>‹#›</a:t>
            </a:fld>
            <a:endParaRPr sz="1200" b="0" i="0" u="none" strike="noStrike" cap="none">
              <a:solidFill>
                <a:schemeClr val="accen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149" name="Google Shape;149;p52"/>
          <p:cNvSpPr>
            <a:spLocks noGrp="1"/>
          </p:cNvSpPr>
          <p:nvPr>
            <p:ph type="pic" idx="2"/>
          </p:nvPr>
        </p:nvSpPr>
        <p:spPr>
          <a:xfrm>
            <a:off x="1571625" y="1600200"/>
            <a:ext cx="6000750" cy="1876425"/>
          </a:xfrm>
          <a:prstGeom prst="rect">
            <a:avLst/>
          </a:prstGeom>
          <a:noFill/>
          <a:ln>
            <a:noFill/>
          </a:ln>
        </p:spPr>
      </p:sp>
      <p:sp>
        <p:nvSpPr>
          <p:cNvPr id="150" name="Google Shape;150;p52">
            <a:hlinkClick r:id="" action="ppaction://hlinkshowjump?jump=nextslide"/>
          </p:cNvPr>
          <p:cNvSpPr/>
          <p:nvPr/>
        </p:nvSpPr>
        <p:spPr>
          <a:xfrm>
            <a:off x="8616398" y="4782146"/>
            <a:ext cx="53733" cy="92343"/>
          </a:xfrm>
          <a:custGeom>
            <a:avLst/>
            <a:gdLst/>
            <a:ahLst/>
            <a:cxnLst/>
            <a:rect l="l" t="t" r="r" b="b"/>
            <a:pathLst>
              <a:path w="184" h="315" extrusionOk="0">
                <a:moveTo>
                  <a:pt x="181" y="165"/>
                </a:moveTo>
                <a:cubicBezTo>
                  <a:pt x="34" y="312"/>
                  <a:pt x="34" y="312"/>
                  <a:pt x="34" y="312"/>
                </a:cubicBezTo>
                <a:cubicBezTo>
                  <a:pt x="31" y="314"/>
                  <a:pt x="29" y="315"/>
                  <a:pt x="26" y="315"/>
                </a:cubicBezTo>
                <a:cubicBezTo>
                  <a:pt x="24" y="315"/>
                  <a:pt x="21" y="314"/>
                  <a:pt x="19" y="312"/>
                </a:cubicBezTo>
                <a:cubicBezTo>
                  <a:pt x="3" y="296"/>
                  <a:pt x="3" y="296"/>
                  <a:pt x="3" y="296"/>
                </a:cubicBezTo>
                <a:cubicBezTo>
                  <a:pt x="1" y="294"/>
                  <a:pt x="0" y="292"/>
                  <a:pt x="0" y="289"/>
                </a:cubicBezTo>
                <a:cubicBezTo>
                  <a:pt x="0" y="286"/>
                  <a:pt x="1" y="284"/>
                  <a:pt x="3" y="282"/>
                </a:cubicBezTo>
                <a:cubicBezTo>
                  <a:pt x="127" y="158"/>
                  <a:pt x="127" y="158"/>
                  <a:pt x="127" y="158"/>
                </a:cubicBezTo>
                <a:cubicBezTo>
                  <a:pt x="3" y="34"/>
                  <a:pt x="3" y="34"/>
                  <a:pt x="3" y="34"/>
                </a:cubicBezTo>
                <a:cubicBezTo>
                  <a:pt x="1" y="32"/>
                  <a:pt x="0" y="29"/>
                  <a:pt x="0" y="27"/>
                </a:cubicBezTo>
                <a:cubicBezTo>
                  <a:pt x="0" y="24"/>
                  <a:pt x="1" y="22"/>
                  <a:pt x="3" y="19"/>
                </a:cubicBezTo>
                <a:cubicBezTo>
                  <a:pt x="19" y="4"/>
                  <a:pt x="19" y="4"/>
                  <a:pt x="19" y="4"/>
                </a:cubicBezTo>
                <a:cubicBezTo>
                  <a:pt x="21" y="2"/>
                  <a:pt x="24" y="0"/>
                  <a:pt x="26" y="0"/>
                </a:cubicBezTo>
                <a:cubicBezTo>
                  <a:pt x="29" y="0"/>
                  <a:pt x="31" y="2"/>
                  <a:pt x="34" y="4"/>
                </a:cubicBezTo>
                <a:cubicBezTo>
                  <a:pt x="181" y="151"/>
                  <a:pt x="181" y="151"/>
                  <a:pt x="181" y="151"/>
                </a:cubicBezTo>
                <a:cubicBezTo>
                  <a:pt x="183" y="153"/>
                  <a:pt x="184" y="155"/>
                  <a:pt x="184" y="158"/>
                </a:cubicBezTo>
                <a:cubicBezTo>
                  <a:pt x="184" y="161"/>
                  <a:pt x="183" y="163"/>
                  <a:pt x="181" y="16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52">
            <a:hlinkClick r:id="" action="ppaction://hlinkshowjump?jump=previousslide"/>
          </p:cNvPr>
          <p:cNvSpPr/>
          <p:nvPr/>
        </p:nvSpPr>
        <p:spPr>
          <a:xfrm>
            <a:off x="8486636" y="4782146"/>
            <a:ext cx="53856" cy="92343"/>
          </a:xfrm>
          <a:custGeom>
            <a:avLst/>
            <a:gdLst/>
            <a:ahLst/>
            <a:cxnLst/>
            <a:rect l="l" t="t" r="r" b="b"/>
            <a:pathLst>
              <a:path w="184" h="315" extrusionOk="0">
                <a:moveTo>
                  <a:pt x="3" y="151"/>
                </a:moveTo>
                <a:cubicBezTo>
                  <a:pt x="150" y="4"/>
                  <a:pt x="150" y="4"/>
                  <a:pt x="150" y="4"/>
                </a:cubicBezTo>
                <a:cubicBezTo>
                  <a:pt x="152" y="2"/>
                  <a:pt x="155" y="0"/>
                  <a:pt x="157" y="0"/>
                </a:cubicBezTo>
                <a:cubicBezTo>
                  <a:pt x="160" y="0"/>
                  <a:pt x="163" y="2"/>
                  <a:pt x="165" y="4"/>
                </a:cubicBezTo>
                <a:cubicBezTo>
                  <a:pt x="180" y="19"/>
                  <a:pt x="180" y="19"/>
                  <a:pt x="180" y="19"/>
                </a:cubicBezTo>
                <a:cubicBezTo>
                  <a:pt x="182" y="22"/>
                  <a:pt x="184" y="24"/>
                  <a:pt x="184" y="27"/>
                </a:cubicBezTo>
                <a:cubicBezTo>
                  <a:pt x="184" y="29"/>
                  <a:pt x="182" y="32"/>
                  <a:pt x="180" y="34"/>
                </a:cubicBezTo>
                <a:cubicBezTo>
                  <a:pt x="56" y="158"/>
                  <a:pt x="56" y="158"/>
                  <a:pt x="56" y="158"/>
                </a:cubicBezTo>
                <a:cubicBezTo>
                  <a:pt x="180" y="282"/>
                  <a:pt x="180" y="282"/>
                  <a:pt x="180" y="282"/>
                </a:cubicBezTo>
                <a:cubicBezTo>
                  <a:pt x="182" y="284"/>
                  <a:pt x="184" y="286"/>
                  <a:pt x="184" y="289"/>
                </a:cubicBezTo>
                <a:cubicBezTo>
                  <a:pt x="184" y="292"/>
                  <a:pt x="182" y="294"/>
                  <a:pt x="180" y="296"/>
                </a:cubicBezTo>
                <a:cubicBezTo>
                  <a:pt x="165" y="312"/>
                  <a:pt x="165" y="312"/>
                  <a:pt x="165" y="312"/>
                </a:cubicBezTo>
                <a:cubicBezTo>
                  <a:pt x="163" y="314"/>
                  <a:pt x="160" y="315"/>
                  <a:pt x="157" y="315"/>
                </a:cubicBezTo>
                <a:cubicBezTo>
                  <a:pt x="155" y="315"/>
                  <a:pt x="152" y="314"/>
                  <a:pt x="150" y="312"/>
                </a:cubicBezTo>
                <a:cubicBezTo>
                  <a:pt x="3" y="165"/>
                  <a:pt x="3" y="165"/>
                  <a:pt x="3" y="165"/>
                </a:cubicBezTo>
                <a:cubicBezTo>
                  <a:pt x="1" y="163"/>
                  <a:pt x="0" y="161"/>
                  <a:pt x="0" y="158"/>
                </a:cubicBezTo>
                <a:cubicBezTo>
                  <a:pt x="0" y="155"/>
                  <a:pt x="1" y="153"/>
                  <a:pt x="3" y="15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299">
          <p15:clr>
            <a:srgbClr val="FBAE40"/>
          </p15:clr>
        </p15:guide>
        <p15:guide id="2" pos="643">
          <p15:clr>
            <a:srgbClr val="FBAE40"/>
          </p15:clr>
        </p15:guide>
        <p15:guide id="3" pos="5115">
          <p15:clr>
            <a:srgbClr val="FBAE40"/>
          </p15:clr>
        </p15:guide>
        <p15:guide id="4" pos="5461">
          <p15:clr>
            <a:srgbClr val="FBAE40"/>
          </p15:clr>
        </p15:guide>
        <p15:guide id="5" pos="990">
          <p15:clr>
            <a:srgbClr val="FBAE40"/>
          </p15:clr>
        </p15:guide>
        <p15:guide id="6" pos="4770">
          <p15:clr>
            <a:srgbClr val="FBAE40"/>
          </p15:clr>
        </p15:guide>
        <p15:guide id="7" orient="horz" pos="504">
          <p15:clr>
            <a:srgbClr val="FBAE40"/>
          </p15:clr>
        </p15:guide>
        <p15:guide id="8" orient="horz" pos="2844">
          <p15:clr>
            <a:srgbClr val="FBAE40"/>
          </p15:clr>
        </p15:guide>
        <p15:guide id="9" orient="horz" pos="227">
          <p15:clr>
            <a:srgbClr val="FBAE40"/>
          </p15:clr>
        </p15:guide>
        <p15:guide id="10" orient="horz" pos="3013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ull Picture Slide">
  <p:cSld name="Full Picture Slid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2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299">
          <p15:clr>
            <a:srgbClr val="FBAE40"/>
          </p15:clr>
        </p15:guide>
        <p15:guide id="2" pos="643">
          <p15:clr>
            <a:srgbClr val="FBAE40"/>
          </p15:clr>
        </p15:guide>
        <p15:guide id="3" pos="5115">
          <p15:clr>
            <a:srgbClr val="FBAE40"/>
          </p15:clr>
        </p15:guide>
        <p15:guide id="4" pos="5461">
          <p15:clr>
            <a:srgbClr val="FBAE40"/>
          </p15:clr>
        </p15:guide>
        <p15:guide id="5" pos="990">
          <p15:clr>
            <a:srgbClr val="FBAE40"/>
          </p15:clr>
        </p15:guide>
        <p15:guide id="6" pos="4770">
          <p15:clr>
            <a:srgbClr val="FBAE40"/>
          </p15:clr>
        </p15:guide>
        <p15:guide id="7" orient="horz" pos="504">
          <p15:clr>
            <a:srgbClr val="FBAE40"/>
          </p15:clr>
        </p15:guide>
        <p15:guide id="8" orient="horz" pos="2844">
          <p15:clr>
            <a:srgbClr val="FBAE40"/>
          </p15:clr>
        </p15:guide>
        <p15:guide id="9" orient="horz" pos="227">
          <p15:clr>
            <a:srgbClr val="FBAE40"/>
          </p15:clr>
        </p15:guide>
        <p15:guide id="10" orient="horz" pos="3013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ur Office Slide">
  <p:cSld name="Our Office Slid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3"/>
          <p:cNvSpPr>
            <a:spLocks noGrp="1"/>
          </p:cNvSpPr>
          <p:nvPr>
            <p:ph type="pic" idx="2"/>
          </p:nvPr>
        </p:nvSpPr>
        <p:spPr>
          <a:xfrm>
            <a:off x="2806627" y="1000125"/>
            <a:ext cx="5315816" cy="3514725"/>
          </a:xfrm>
          <a:prstGeom prst="rect">
            <a:avLst/>
          </a:prstGeom>
          <a:noFill/>
          <a:ln>
            <a:noFill/>
          </a:ln>
        </p:spPr>
      </p:sp>
      <p:sp>
        <p:nvSpPr>
          <p:cNvPr id="15" name="Google Shape;15;p33"/>
          <p:cNvSpPr txBox="1"/>
          <p:nvPr/>
        </p:nvSpPr>
        <p:spPr>
          <a:xfrm>
            <a:off x="8481378" y="341114"/>
            <a:ext cx="188754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" sz="1200" b="0" i="0" u="none" strike="noStrike" cap="none">
                <a:solidFill>
                  <a:schemeClr val="accent1"/>
                </a:solidFill>
                <a:latin typeface="Lato Black"/>
                <a:ea typeface="Lato Black"/>
                <a:cs typeface="Lato Black"/>
                <a:sym typeface="Lato Black"/>
              </a:rPr>
              <a:t>‹#›</a:t>
            </a:fld>
            <a:endParaRPr sz="1200" b="0" i="0" u="none" strike="noStrike" cap="none">
              <a:solidFill>
                <a:schemeClr val="accen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16" name="Google Shape;16;p33">
            <a:hlinkClick r:id="" action="ppaction://hlinkshowjump?jump=nextslide"/>
          </p:cNvPr>
          <p:cNvSpPr/>
          <p:nvPr/>
        </p:nvSpPr>
        <p:spPr>
          <a:xfrm>
            <a:off x="8616398" y="4782146"/>
            <a:ext cx="53733" cy="92343"/>
          </a:xfrm>
          <a:custGeom>
            <a:avLst/>
            <a:gdLst/>
            <a:ahLst/>
            <a:cxnLst/>
            <a:rect l="l" t="t" r="r" b="b"/>
            <a:pathLst>
              <a:path w="184" h="315" extrusionOk="0">
                <a:moveTo>
                  <a:pt x="181" y="165"/>
                </a:moveTo>
                <a:cubicBezTo>
                  <a:pt x="34" y="312"/>
                  <a:pt x="34" y="312"/>
                  <a:pt x="34" y="312"/>
                </a:cubicBezTo>
                <a:cubicBezTo>
                  <a:pt x="31" y="314"/>
                  <a:pt x="29" y="315"/>
                  <a:pt x="26" y="315"/>
                </a:cubicBezTo>
                <a:cubicBezTo>
                  <a:pt x="24" y="315"/>
                  <a:pt x="21" y="314"/>
                  <a:pt x="19" y="312"/>
                </a:cubicBezTo>
                <a:cubicBezTo>
                  <a:pt x="3" y="296"/>
                  <a:pt x="3" y="296"/>
                  <a:pt x="3" y="296"/>
                </a:cubicBezTo>
                <a:cubicBezTo>
                  <a:pt x="1" y="294"/>
                  <a:pt x="0" y="292"/>
                  <a:pt x="0" y="289"/>
                </a:cubicBezTo>
                <a:cubicBezTo>
                  <a:pt x="0" y="286"/>
                  <a:pt x="1" y="284"/>
                  <a:pt x="3" y="282"/>
                </a:cubicBezTo>
                <a:cubicBezTo>
                  <a:pt x="127" y="158"/>
                  <a:pt x="127" y="158"/>
                  <a:pt x="127" y="158"/>
                </a:cubicBezTo>
                <a:cubicBezTo>
                  <a:pt x="3" y="34"/>
                  <a:pt x="3" y="34"/>
                  <a:pt x="3" y="34"/>
                </a:cubicBezTo>
                <a:cubicBezTo>
                  <a:pt x="1" y="32"/>
                  <a:pt x="0" y="29"/>
                  <a:pt x="0" y="27"/>
                </a:cubicBezTo>
                <a:cubicBezTo>
                  <a:pt x="0" y="24"/>
                  <a:pt x="1" y="22"/>
                  <a:pt x="3" y="19"/>
                </a:cubicBezTo>
                <a:cubicBezTo>
                  <a:pt x="19" y="4"/>
                  <a:pt x="19" y="4"/>
                  <a:pt x="19" y="4"/>
                </a:cubicBezTo>
                <a:cubicBezTo>
                  <a:pt x="21" y="2"/>
                  <a:pt x="24" y="0"/>
                  <a:pt x="26" y="0"/>
                </a:cubicBezTo>
                <a:cubicBezTo>
                  <a:pt x="29" y="0"/>
                  <a:pt x="31" y="2"/>
                  <a:pt x="34" y="4"/>
                </a:cubicBezTo>
                <a:cubicBezTo>
                  <a:pt x="181" y="151"/>
                  <a:pt x="181" y="151"/>
                  <a:pt x="181" y="151"/>
                </a:cubicBezTo>
                <a:cubicBezTo>
                  <a:pt x="183" y="153"/>
                  <a:pt x="184" y="155"/>
                  <a:pt x="184" y="158"/>
                </a:cubicBezTo>
                <a:cubicBezTo>
                  <a:pt x="184" y="161"/>
                  <a:pt x="183" y="163"/>
                  <a:pt x="181" y="16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7;p33">
            <a:hlinkClick r:id="" action="ppaction://hlinkshowjump?jump=previousslide"/>
          </p:cNvPr>
          <p:cNvSpPr/>
          <p:nvPr/>
        </p:nvSpPr>
        <p:spPr>
          <a:xfrm>
            <a:off x="8486636" y="4782146"/>
            <a:ext cx="53856" cy="92343"/>
          </a:xfrm>
          <a:custGeom>
            <a:avLst/>
            <a:gdLst/>
            <a:ahLst/>
            <a:cxnLst/>
            <a:rect l="l" t="t" r="r" b="b"/>
            <a:pathLst>
              <a:path w="184" h="315" extrusionOk="0">
                <a:moveTo>
                  <a:pt x="3" y="151"/>
                </a:moveTo>
                <a:cubicBezTo>
                  <a:pt x="150" y="4"/>
                  <a:pt x="150" y="4"/>
                  <a:pt x="150" y="4"/>
                </a:cubicBezTo>
                <a:cubicBezTo>
                  <a:pt x="152" y="2"/>
                  <a:pt x="155" y="0"/>
                  <a:pt x="157" y="0"/>
                </a:cubicBezTo>
                <a:cubicBezTo>
                  <a:pt x="160" y="0"/>
                  <a:pt x="163" y="2"/>
                  <a:pt x="165" y="4"/>
                </a:cubicBezTo>
                <a:cubicBezTo>
                  <a:pt x="180" y="19"/>
                  <a:pt x="180" y="19"/>
                  <a:pt x="180" y="19"/>
                </a:cubicBezTo>
                <a:cubicBezTo>
                  <a:pt x="182" y="22"/>
                  <a:pt x="184" y="24"/>
                  <a:pt x="184" y="27"/>
                </a:cubicBezTo>
                <a:cubicBezTo>
                  <a:pt x="184" y="29"/>
                  <a:pt x="182" y="32"/>
                  <a:pt x="180" y="34"/>
                </a:cubicBezTo>
                <a:cubicBezTo>
                  <a:pt x="56" y="158"/>
                  <a:pt x="56" y="158"/>
                  <a:pt x="56" y="158"/>
                </a:cubicBezTo>
                <a:cubicBezTo>
                  <a:pt x="180" y="282"/>
                  <a:pt x="180" y="282"/>
                  <a:pt x="180" y="282"/>
                </a:cubicBezTo>
                <a:cubicBezTo>
                  <a:pt x="182" y="284"/>
                  <a:pt x="184" y="286"/>
                  <a:pt x="184" y="289"/>
                </a:cubicBezTo>
                <a:cubicBezTo>
                  <a:pt x="184" y="292"/>
                  <a:pt x="182" y="294"/>
                  <a:pt x="180" y="296"/>
                </a:cubicBezTo>
                <a:cubicBezTo>
                  <a:pt x="165" y="312"/>
                  <a:pt x="165" y="312"/>
                  <a:pt x="165" y="312"/>
                </a:cubicBezTo>
                <a:cubicBezTo>
                  <a:pt x="163" y="314"/>
                  <a:pt x="160" y="315"/>
                  <a:pt x="157" y="315"/>
                </a:cubicBezTo>
                <a:cubicBezTo>
                  <a:pt x="155" y="315"/>
                  <a:pt x="152" y="314"/>
                  <a:pt x="150" y="312"/>
                </a:cubicBezTo>
                <a:cubicBezTo>
                  <a:pt x="3" y="165"/>
                  <a:pt x="3" y="165"/>
                  <a:pt x="3" y="165"/>
                </a:cubicBezTo>
                <a:cubicBezTo>
                  <a:pt x="1" y="163"/>
                  <a:pt x="0" y="161"/>
                  <a:pt x="0" y="158"/>
                </a:cubicBezTo>
                <a:cubicBezTo>
                  <a:pt x="0" y="155"/>
                  <a:pt x="1" y="153"/>
                  <a:pt x="3" y="15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299">
          <p15:clr>
            <a:srgbClr val="FBAE40"/>
          </p15:clr>
        </p15:guide>
        <p15:guide id="2" pos="643">
          <p15:clr>
            <a:srgbClr val="FBAE40"/>
          </p15:clr>
        </p15:guide>
        <p15:guide id="3" pos="5115">
          <p15:clr>
            <a:srgbClr val="FBAE40"/>
          </p15:clr>
        </p15:guide>
        <p15:guide id="4" pos="5461">
          <p15:clr>
            <a:srgbClr val="FBAE40"/>
          </p15:clr>
        </p15:guide>
        <p15:guide id="5" pos="990">
          <p15:clr>
            <a:srgbClr val="FBAE40"/>
          </p15:clr>
        </p15:guide>
        <p15:guide id="6" pos="4770">
          <p15:clr>
            <a:srgbClr val="FBAE40"/>
          </p15:clr>
        </p15:guide>
        <p15:guide id="7" orient="horz" pos="504">
          <p15:clr>
            <a:srgbClr val="FBAE40"/>
          </p15:clr>
        </p15:guide>
        <p15:guide id="8" orient="horz" pos="2844">
          <p15:clr>
            <a:srgbClr val="FBAE40"/>
          </p15:clr>
        </p15:guide>
        <p15:guide id="9" orient="horz" pos="227">
          <p15:clr>
            <a:srgbClr val="FBAE40"/>
          </p15:clr>
        </p15:guide>
        <p15:guide id="10" orient="horz" pos="3013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 Team Who Enjoys ... Slide">
  <p:cSld name="A Team Who Enjoys ... Slide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4"/>
          <p:cNvSpPr>
            <a:spLocks noGrp="1"/>
          </p:cNvSpPr>
          <p:nvPr>
            <p:ph type="pic" idx="2"/>
          </p:nvPr>
        </p:nvSpPr>
        <p:spPr>
          <a:xfrm>
            <a:off x="1021556" y="1000125"/>
            <a:ext cx="5315816" cy="3514725"/>
          </a:xfrm>
          <a:prstGeom prst="rect">
            <a:avLst/>
          </a:prstGeom>
          <a:noFill/>
          <a:ln>
            <a:noFill/>
          </a:ln>
        </p:spPr>
      </p:sp>
      <p:sp>
        <p:nvSpPr>
          <p:cNvPr id="20" name="Google Shape;20;p34"/>
          <p:cNvSpPr txBox="1"/>
          <p:nvPr/>
        </p:nvSpPr>
        <p:spPr>
          <a:xfrm>
            <a:off x="8481378" y="341114"/>
            <a:ext cx="188754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" sz="1200" b="0" i="0" u="none" strike="noStrike" cap="none">
                <a:solidFill>
                  <a:schemeClr val="accent1"/>
                </a:solidFill>
                <a:latin typeface="Lato Black"/>
                <a:ea typeface="Lato Black"/>
                <a:cs typeface="Lato Black"/>
                <a:sym typeface="Lato Black"/>
              </a:rPr>
              <a:t>‹#›</a:t>
            </a:fld>
            <a:endParaRPr sz="1200" b="0" i="0" u="none" strike="noStrike" cap="none">
              <a:solidFill>
                <a:schemeClr val="accen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1" name="Google Shape;21;p34">
            <a:hlinkClick r:id="" action="ppaction://hlinkshowjump?jump=nextslide"/>
          </p:cNvPr>
          <p:cNvSpPr/>
          <p:nvPr/>
        </p:nvSpPr>
        <p:spPr>
          <a:xfrm>
            <a:off x="8616398" y="4782146"/>
            <a:ext cx="53733" cy="92343"/>
          </a:xfrm>
          <a:custGeom>
            <a:avLst/>
            <a:gdLst/>
            <a:ahLst/>
            <a:cxnLst/>
            <a:rect l="l" t="t" r="r" b="b"/>
            <a:pathLst>
              <a:path w="184" h="315" extrusionOk="0">
                <a:moveTo>
                  <a:pt x="181" y="165"/>
                </a:moveTo>
                <a:cubicBezTo>
                  <a:pt x="34" y="312"/>
                  <a:pt x="34" y="312"/>
                  <a:pt x="34" y="312"/>
                </a:cubicBezTo>
                <a:cubicBezTo>
                  <a:pt x="31" y="314"/>
                  <a:pt x="29" y="315"/>
                  <a:pt x="26" y="315"/>
                </a:cubicBezTo>
                <a:cubicBezTo>
                  <a:pt x="24" y="315"/>
                  <a:pt x="21" y="314"/>
                  <a:pt x="19" y="312"/>
                </a:cubicBezTo>
                <a:cubicBezTo>
                  <a:pt x="3" y="296"/>
                  <a:pt x="3" y="296"/>
                  <a:pt x="3" y="296"/>
                </a:cubicBezTo>
                <a:cubicBezTo>
                  <a:pt x="1" y="294"/>
                  <a:pt x="0" y="292"/>
                  <a:pt x="0" y="289"/>
                </a:cubicBezTo>
                <a:cubicBezTo>
                  <a:pt x="0" y="286"/>
                  <a:pt x="1" y="284"/>
                  <a:pt x="3" y="282"/>
                </a:cubicBezTo>
                <a:cubicBezTo>
                  <a:pt x="127" y="158"/>
                  <a:pt x="127" y="158"/>
                  <a:pt x="127" y="158"/>
                </a:cubicBezTo>
                <a:cubicBezTo>
                  <a:pt x="3" y="34"/>
                  <a:pt x="3" y="34"/>
                  <a:pt x="3" y="34"/>
                </a:cubicBezTo>
                <a:cubicBezTo>
                  <a:pt x="1" y="32"/>
                  <a:pt x="0" y="29"/>
                  <a:pt x="0" y="27"/>
                </a:cubicBezTo>
                <a:cubicBezTo>
                  <a:pt x="0" y="24"/>
                  <a:pt x="1" y="22"/>
                  <a:pt x="3" y="19"/>
                </a:cubicBezTo>
                <a:cubicBezTo>
                  <a:pt x="19" y="4"/>
                  <a:pt x="19" y="4"/>
                  <a:pt x="19" y="4"/>
                </a:cubicBezTo>
                <a:cubicBezTo>
                  <a:pt x="21" y="2"/>
                  <a:pt x="24" y="0"/>
                  <a:pt x="26" y="0"/>
                </a:cubicBezTo>
                <a:cubicBezTo>
                  <a:pt x="29" y="0"/>
                  <a:pt x="31" y="2"/>
                  <a:pt x="34" y="4"/>
                </a:cubicBezTo>
                <a:cubicBezTo>
                  <a:pt x="181" y="151"/>
                  <a:pt x="181" y="151"/>
                  <a:pt x="181" y="151"/>
                </a:cubicBezTo>
                <a:cubicBezTo>
                  <a:pt x="183" y="153"/>
                  <a:pt x="184" y="155"/>
                  <a:pt x="184" y="158"/>
                </a:cubicBezTo>
                <a:cubicBezTo>
                  <a:pt x="184" y="161"/>
                  <a:pt x="183" y="163"/>
                  <a:pt x="181" y="16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22;p34">
            <a:hlinkClick r:id="" action="ppaction://hlinkshowjump?jump=previousslide"/>
          </p:cNvPr>
          <p:cNvSpPr/>
          <p:nvPr/>
        </p:nvSpPr>
        <p:spPr>
          <a:xfrm>
            <a:off x="8486636" y="4782146"/>
            <a:ext cx="53856" cy="92343"/>
          </a:xfrm>
          <a:custGeom>
            <a:avLst/>
            <a:gdLst/>
            <a:ahLst/>
            <a:cxnLst/>
            <a:rect l="l" t="t" r="r" b="b"/>
            <a:pathLst>
              <a:path w="184" h="315" extrusionOk="0">
                <a:moveTo>
                  <a:pt x="3" y="151"/>
                </a:moveTo>
                <a:cubicBezTo>
                  <a:pt x="150" y="4"/>
                  <a:pt x="150" y="4"/>
                  <a:pt x="150" y="4"/>
                </a:cubicBezTo>
                <a:cubicBezTo>
                  <a:pt x="152" y="2"/>
                  <a:pt x="155" y="0"/>
                  <a:pt x="157" y="0"/>
                </a:cubicBezTo>
                <a:cubicBezTo>
                  <a:pt x="160" y="0"/>
                  <a:pt x="163" y="2"/>
                  <a:pt x="165" y="4"/>
                </a:cubicBezTo>
                <a:cubicBezTo>
                  <a:pt x="180" y="19"/>
                  <a:pt x="180" y="19"/>
                  <a:pt x="180" y="19"/>
                </a:cubicBezTo>
                <a:cubicBezTo>
                  <a:pt x="182" y="22"/>
                  <a:pt x="184" y="24"/>
                  <a:pt x="184" y="27"/>
                </a:cubicBezTo>
                <a:cubicBezTo>
                  <a:pt x="184" y="29"/>
                  <a:pt x="182" y="32"/>
                  <a:pt x="180" y="34"/>
                </a:cubicBezTo>
                <a:cubicBezTo>
                  <a:pt x="56" y="158"/>
                  <a:pt x="56" y="158"/>
                  <a:pt x="56" y="158"/>
                </a:cubicBezTo>
                <a:cubicBezTo>
                  <a:pt x="180" y="282"/>
                  <a:pt x="180" y="282"/>
                  <a:pt x="180" y="282"/>
                </a:cubicBezTo>
                <a:cubicBezTo>
                  <a:pt x="182" y="284"/>
                  <a:pt x="184" y="286"/>
                  <a:pt x="184" y="289"/>
                </a:cubicBezTo>
                <a:cubicBezTo>
                  <a:pt x="184" y="292"/>
                  <a:pt x="182" y="294"/>
                  <a:pt x="180" y="296"/>
                </a:cubicBezTo>
                <a:cubicBezTo>
                  <a:pt x="165" y="312"/>
                  <a:pt x="165" y="312"/>
                  <a:pt x="165" y="312"/>
                </a:cubicBezTo>
                <a:cubicBezTo>
                  <a:pt x="163" y="314"/>
                  <a:pt x="160" y="315"/>
                  <a:pt x="157" y="315"/>
                </a:cubicBezTo>
                <a:cubicBezTo>
                  <a:pt x="155" y="315"/>
                  <a:pt x="152" y="314"/>
                  <a:pt x="150" y="312"/>
                </a:cubicBezTo>
                <a:cubicBezTo>
                  <a:pt x="3" y="165"/>
                  <a:pt x="3" y="165"/>
                  <a:pt x="3" y="165"/>
                </a:cubicBezTo>
                <a:cubicBezTo>
                  <a:pt x="1" y="163"/>
                  <a:pt x="0" y="161"/>
                  <a:pt x="0" y="158"/>
                </a:cubicBezTo>
                <a:cubicBezTo>
                  <a:pt x="0" y="155"/>
                  <a:pt x="1" y="153"/>
                  <a:pt x="3" y="15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299">
          <p15:clr>
            <a:srgbClr val="FBAE40"/>
          </p15:clr>
        </p15:guide>
        <p15:guide id="2" pos="643">
          <p15:clr>
            <a:srgbClr val="FBAE40"/>
          </p15:clr>
        </p15:guide>
        <p15:guide id="3" pos="5115">
          <p15:clr>
            <a:srgbClr val="FBAE40"/>
          </p15:clr>
        </p15:guide>
        <p15:guide id="4" pos="5461">
          <p15:clr>
            <a:srgbClr val="FBAE40"/>
          </p15:clr>
        </p15:guide>
        <p15:guide id="5" pos="990">
          <p15:clr>
            <a:srgbClr val="FBAE40"/>
          </p15:clr>
        </p15:guide>
        <p15:guide id="6" pos="4770">
          <p15:clr>
            <a:srgbClr val="FBAE40"/>
          </p15:clr>
        </p15:guide>
        <p15:guide id="7" orient="horz" pos="504">
          <p15:clr>
            <a:srgbClr val="FBAE40"/>
          </p15:clr>
        </p15:guide>
        <p15:guide id="8" orient="horz" pos="2844">
          <p15:clr>
            <a:srgbClr val="FBAE40"/>
          </p15:clr>
        </p15:guide>
        <p15:guide id="9" orient="horz" pos="227">
          <p15:clr>
            <a:srgbClr val="FBAE40"/>
          </p15:clr>
        </p15:guide>
        <p15:guide id="10" orient="horz" pos="3013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e Do Trust &amp; Crediblity ... Slide">
  <p:cSld name="We Do Trust &amp; Crediblity ... Slide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5"/>
          <p:cNvSpPr>
            <a:spLocks noGrp="1"/>
          </p:cNvSpPr>
          <p:nvPr>
            <p:ph type="pic" idx="2"/>
          </p:nvPr>
        </p:nvSpPr>
        <p:spPr>
          <a:xfrm>
            <a:off x="4564646" y="2142985"/>
            <a:ext cx="3557798" cy="2371865"/>
          </a:xfrm>
          <a:prstGeom prst="rect">
            <a:avLst/>
          </a:prstGeom>
          <a:noFill/>
          <a:ln>
            <a:noFill/>
          </a:ln>
        </p:spPr>
      </p:sp>
      <p:sp>
        <p:nvSpPr>
          <p:cNvPr id="25" name="Google Shape;25;p35"/>
          <p:cNvSpPr txBox="1"/>
          <p:nvPr/>
        </p:nvSpPr>
        <p:spPr>
          <a:xfrm>
            <a:off x="8481378" y="341114"/>
            <a:ext cx="188754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" sz="1200" b="0" i="0" u="none" strike="noStrike" cap="none">
                <a:solidFill>
                  <a:schemeClr val="accent1"/>
                </a:solidFill>
                <a:latin typeface="Lato Black"/>
                <a:ea typeface="Lato Black"/>
                <a:cs typeface="Lato Black"/>
                <a:sym typeface="Lato Black"/>
              </a:rPr>
              <a:t>‹#›</a:t>
            </a:fld>
            <a:endParaRPr sz="1200" b="0" i="0" u="none" strike="noStrike" cap="none">
              <a:solidFill>
                <a:schemeClr val="accen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6" name="Google Shape;26;p35">
            <a:hlinkClick r:id="" action="ppaction://hlinkshowjump?jump=nextslide"/>
          </p:cNvPr>
          <p:cNvSpPr/>
          <p:nvPr/>
        </p:nvSpPr>
        <p:spPr>
          <a:xfrm>
            <a:off x="8616398" y="4782146"/>
            <a:ext cx="53733" cy="92343"/>
          </a:xfrm>
          <a:custGeom>
            <a:avLst/>
            <a:gdLst/>
            <a:ahLst/>
            <a:cxnLst/>
            <a:rect l="l" t="t" r="r" b="b"/>
            <a:pathLst>
              <a:path w="184" h="315" extrusionOk="0">
                <a:moveTo>
                  <a:pt x="181" y="165"/>
                </a:moveTo>
                <a:cubicBezTo>
                  <a:pt x="34" y="312"/>
                  <a:pt x="34" y="312"/>
                  <a:pt x="34" y="312"/>
                </a:cubicBezTo>
                <a:cubicBezTo>
                  <a:pt x="31" y="314"/>
                  <a:pt x="29" y="315"/>
                  <a:pt x="26" y="315"/>
                </a:cubicBezTo>
                <a:cubicBezTo>
                  <a:pt x="24" y="315"/>
                  <a:pt x="21" y="314"/>
                  <a:pt x="19" y="312"/>
                </a:cubicBezTo>
                <a:cubicBezTo>
                  <a:pt x="3" y="296"/>
                  <a:pt x="3" y="296"/>
                  <a:pt x="3" y="296"/>
                </a:cubicBezTo>
                <a:cubicBezTo>
                  <a:pt x="1" y="294"/>
                  <a:pt x="0" y="292"/>
                  <a:pt x="0" y="289"/>
                </a:cubicBezTo>
                <a:cubicBezTo>
                  <a:pt x="0" y="286"/>
                  <a:pt x="1" y="284"/>
                  <a:pt x="3" y="282"/>
                </a:cubicBezTo>
                <a:cubicBezTo>
                  <a:pt x="127" y="158"/>
                  <a:pt x="127" y="158"/>
                  <a:pt x="127" y="158"/>
                </a:cubicBezTo>
                <a:cubicBezTo>
                  <a:pt x="3" y="34"/>
                  <a:pt x="3" y="34"/>
                  <a:pt x="3" y="34"/>
                </a:cubicBezTo>
                <a:cubicBezTo>
                  <a:pt x="1" y="32"/>
                  <a:pt x="0" y="29"/>
                  <a:pt x="0" y="27"/>
                </a:cubicBezTo>
                <a:cubicBezTo>
                  <a:pt x="0" y="24"/>
                  <a:pt x="1" y="22"/>
                  <a:pt x="3" y="19"/>
                </a:cubicBezTo>
                <a:cubicBezTo>
                  <a:pt x="19" y="4"/>
                  <a:pt x="19" y="4"/>
                  <a:pt x="19" y="4"/>
                </a:cubicBezTo>
                <a:cubicBezTo>
                  <a:pt x="21" y="2"/>
                  <a:pt x="24" y="0"/>
                  <a:pt x="26" y="0"/>
                </a:cubicBezTo>
                <a:cubicBezTo>
                  <a:pt x="29" y="0"/>
                  <a:pt x="31" y="2"/>
                  <a:pt x="34" y="4"/>
                </a:cubicBezTo>
                <a:cubicBezTo>
                  <a:pt x="181" y="151"/>
                  <a:pt x="181" y="151"/>
                  <a:pt x="181" y="151"/>
                </a:cubicBezTo>
                <a:cubicBezTo>
                  <a:pt x="183" y="153"/>
                  <a:pt x="184" y="155"/>
                  <a:pt x="184" y="158"/>
                </a:cubicBezTo>
                <a:cubicBezTo>
                  <a:pt x="184" y="161"/>
                  <a:pt x="183" y="163"/>
                  <a:pt x="181" y="16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27;p35">
            <a:hlinkClick r:id="" action="ppaction://hlinkshowjump?jump=previousslide"/>
          </p:cNvPr>
          <p:cNvSpPr/>
          <p:nvPr/>
        </p:nvSpPr>
        <p:spPr>
          <a:xfrm>
            <a:off x="8486636" y="4782146"/>
            <a:ext cx="53856" cy="92343"/>
          </a:xfrm>
          <a:custGeom>
            <a:avLst/>
            <a:gdLst/>
            <a:ahLst/>
            <a:cxnLst/>
            <a:rect l="l" t="t" r="r" b="b"/>
            <a:pathLst>
              <a:path w="184" h="315" extrusionOk="0">
                <a:moveTo>
                  <a:pt x="3" y="151"/>
                </a:moveTo>
                <a:cubicBezTo>
                  <a:pt x="150" y="4"/>
                  <a:pt x="150" y="4"/>
                  <a:pt x="150" y="4"/>
                </a:cubicBezTo>
                <a:cubicBezTo>
                  <a:pt x="152" y="2"/>
                  <a:pt x="155" y="0"/>
                  <a:pt x="157" y="0"/>
                </a:cubicBezTo>
                <a:cubicBezTo>
                  <a:pt x="160" y="0"/>
                  <a:pt x="163" y="2"/>
                  <a:pt x="165" y="4"/>
                </a:cubicBezTo>
                <a:cubicBezTo>
                  <a:pt x="180" y="19"/>
                  <a:pt x="180" y="19"/>
                  <a:pt x="180" y="19"/>
                </a:cubicBezTo>
                <a:cubicBezTo>
                  <a:pt x="182" y="22"/>
                  <a:pt x="184" y="24"/>
                  <a:pt x="184" y="27"/>
                </a:cubicBezTo>
                <a:cubicBezTo>
                  <a:pt x="184" y="29"/>
                  <a:pt x="182" y="32"/>
                  <a:pt x="180" y="34"/>
                </a:cubicBezTo>
                <a:cubicBezTo>
                  <a:pt x="56" y="158"/>
                  <a:pt x="56" y="158"/>
                  <a:pt x="56" y="158"/>
                </a:cubicBezTo>
                <a:cubicBezTo>
                  <a:pt x="180" y="282"/>
                  <a:pt x="180" y="282"/>
                  <a:pt x="180" y="282"/>
                </a:cubicBezTo>
                <a:cubicBezTo>
                  <a:pt x="182" y="284"/>
                  <a:pt x="184" y="286"/>
                  <a:pt x="184" y="289"/>
                </a:cubicBezTo>
                <a:cubicBezTo>
                  <a:pt x="184" y="292"/>
                  <a:pt x="182" y="294"/>
                  <a:pt x="180" y="296"/>
                </a:cubicBezTo>
                <a:cubicBezTo>
                  <a:pt x="165" y="312"/>
                  <a:pt x="165" y="312"/>
                  <a:pt x="165" y="312"/>
                </a:cubicBezTo>
                <a:cubicBezTo>
                  <a:pt x="163" y="314"/>
                  <a:pt x="160" y="315"/>
                  <a:pt x="157" y="315"/>
                </a:cubicBezTo>
                <a:cubicBezTo>
                  <a:pt x="155" y="315"/>
                  <a:pt x="152" y="314"/>
                  <a:pt x="150" y="312"/>
                </a:cubicBezTo>
                <a:cubicBezTo>
                  <a:pt x="3" y="165"/>
                  <a:pt x="3" y="165"/>
                  <a:pt x="3" y="165"/>
                </a:cubicBezTo>
                <a:cubicBezTo>
                  <a:pt x="1" y="163"/>
                  <a:pt x="0" y="161"/>
                  <a:pt x="0" y="158"/>
                </a:cubicBezTo>
                <a:cubicBezTo>
                  <a:pt x="0" y="155"/>
                  <a:pt x="1" y="153"/>
                  <a:pt x="3" y="15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299">
          <p15:clr>
            <a:srgbClr val="FBAE40"/>
          </p15:clr>
        </p15:guide>
        <p15:guide id="2" pos="643">
          <p15:clr>
            <a:srgbClr val="FBAE40"/>
          </p15:clr>
        </p15:guide>
        <p15:guide id="3" pos="5115">
          <p15:clr>
            <a:srgbClr val="FBAE40"/>
          </p15:clr>
        </p15:guide>
        <p15:guide id="4" pos="5461">
          <p15:clr>
            <a:srgbClr val="FBAE40"/>
          </p15:clr>
        </p15:guide>
        <p15:guide id="5" pos="990">
          <p15:clr>
            <a:srgbClr val="FBAE40"/>
          </p15:clr>
        </p15:guide>
        <p15:guide id="6" pos="4770">
          <p15:clr>
            <a:srgbClr val="FBAE40"/>
          </p15:clr>
        </p15:guide>
        <p15:guide id="7" orient="horz" pos="504">
          <p15:clr>
            <a:srgbClr val="FBAE40"/>
          </p15:clr>
        </p15:guide>
        <p15:guide id="8" orient="horz" pos="2844">
          <p15:clr>
            <a:srgbClr val="FBAE40"/>
          </p15:clr>
        </p15:guide>
        <p15:guide id="9" orient="horz" pos="227">
          <p15:clr>
            <a:srgbClr val="FBAE40"/>
          </p15:clr>
        </p15:guide>
        <p15:guide id="10" orient="horz" pos="3013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ny Owners Slide">
  <p:cSld name="Company Owners Slide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6"/>
          <p:cNvSpPr txBox="1"/>
          <p:nvPr/>
        </p:nvSpPr>
        <p:spPr>
          <a:xfrm>
            <a:off x="8481378" y="341114"/>
            <a:ext cx="188754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" sz="1200" b="0" i="0" u="none" strike="noStrike" cap="none">
                <a:solidFill>
                  <a:schemeClr val="accent1"/>
                </a:solidFill>
                <a:latin typeface="Lato Black"/>
                <a:ea typeface="Lato Black"/>
                <a:cs typeface="Lato Black"/>
                <a:sym typeface="Lato Black"/>
              </a:rPr>
              <a:t>‹#›</a:t>
            </a:fld>
            <a:endParaRPr sz="1200" b="0" i="0" u="none" strike="noStrike" cap="none">
              <a:solidFill>
                <a:schemeClr val="accen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30" name="Google Shape;30;p36"/>
          <p:cNvSpPr>
            <a:spLocks noGrp="1"/>
          </p:cNvSpPr>
          <p:nvPr>
            <p:ph type="pic" idx="2"/>
          </p:nvPr>
        </p:nvSpPr>
        <p:spPr>
          <a:xfrm>
            <a:off x="1571625" y="1600200"/>
            <a:ext cx="1592321" cy="1592320"/>
          </a:xfrm>
          <a:prstGeom prst="ellipse">
            <a:avLst/>
          </a:prstGeom>
          <a:noFill/>
          <a:ln>
            <a:noFill/>
          </a:ln>
        </p:spPr>
      </p:sp>
      <p:sp>
        <p:nvSpPr>
          <p:cNvPr id="31" name="Google Shape;31;p36"/>
          <p:cNvSpPr>
            <a:spLocks noGrp="1"/>
          </p:cNvSpPr>
          <p:nvPr>
            <p:ph type="pic" idx="3"/>
          </p:nvPr>
        </p:nvSpPr>
        <p:spPr>
          <a:xfrm>
            <a:off x="5980054" y="1600200"/>
            <a:ext cx="1592321" cy="1592320"/>
          </a:xfrm>
          <a:prstGeom prst="ellipse">
            <a:avLst/>
          </a:prstGeom>
          <a:noFill/>
          <a:ln>
            <a:noFill/>
          </a:ln>
        </p:spPr>
      </p:sp>
      <p:sp>
        <p:nvSpPr>
          <p:cNvPr id="32" name="Google Shape;32;p36"/>
          <p:cNvSpPr>
            <a:spLocks noGrp="1"/>
          </p:cNvSpPr>
          <p:nvPr>
            <p:ph type="pic" idx="4"/>
          </p:nvPr>
        </p:nvSpPr>
        <p:spPr>
          <a:xfrm>
            <a:off x="3775840" y="1600200"/>
            <a:ext cx="1592321" cy="1592320"/>
          </a:xfrm>
          <a:prstGeom prst="ellipse">
            <a:avLst/>
          </a:prstGeom>
          <a:noFill/>
          <a:ln>
            <a:noFill/>
          </a:ln>
        </p:spPr>
      </p:sp>
      <p:sp>
        <p:nvSpPr>
          <p:cNvPr id="33" name="Google Shape;33;p36">
            <a:hlinkClick r:id="" action="ppaction://hlinkshowjump?jump=nextslide"/>
          </p:cNvPr>
          <p:cNvSpPr/>
          <p:nvPr/>
        </p:nvSpPr>
        <p:spPr>
          <a:xfrm>
            <a:off x="8616398" y="4782146"/>
            <a:ext cx="53733" cy="92343"/>
          </a:xfrm>
          <a:custGeom>
            <a:avLst/>
            <a:gdLst/>
            <a:ahLst/>
            <a:cxnLst/>
            <a:rect l="l" t="t" r="r" b="b"/>
            <a:pathLst>
              <a:path w="184" h="315" extrusionOk="0">
                <a:moveTo>
                  <a:pt x="181" y="165"/>
                </a:moveTo>
                <a:cubicBezTo>
                  <a:pt x="34" y="312"/>
                  <a:pt x="34" y="312"/>
                  <a:pt x="34" y="312"/>
                </a:cubicBezTo>
                <a:cubicBezTo>
                  <a:pt x="31" y="314"/>
                  <a:pt x="29" y="315"/>
                  <a:pt x="26" y="315"/>
                </a:cubicBezTo>
                <a:cubicBezTo>
                  <a:pt x="24" y="315"/>
                  <a:pt x="21" y="314"/>
                  <a:pt x="19" y="312"/>
                </a:cubicBezTo>
                <a:cubicBezTo>
                  <a:pt x="3" y="296"/>
                  <a:pt x="3" y="296"/>
                  <a:pt x="3" y="296"/>
                </a:cubicBezTo>
                <a:cubicBezTo>
                  <a:pt x="1" y="294"/>
                  <a:pt x="0" y="292"/>
                  <a:pt x="0" y="289"/>
                </a:cubicBezTo>
                <a:cubicBezTo>
                  <a:pt x="0" y="286"/>
                  <a:pt x="1" y="284"/>
                  <a:pt x="3" y="282"/>
                </a:cubicBezTo>
                <a:cubicBezTo>
                  <a:pt x="127" y="158"/>
                  <a:pt x="127" y="158"/>
                  <a:pt x="127" y="158"/>
                </a:cubicBezTo>
                <a:cubicBezTo>
                  <a:pt x="3" y="34"/>
                  <a:pt x="3" y="34"/>
                  <a:pt x="3" y="34"/>
                </a:cubicBezTo>
                <a:cubicBezTo>
                  <a:pt x="1" y="32"/>
                  <a:pt x="0" y="29"/>
                  <a:pt x="0" y="27"/>
                </a:cubicBezTo>
                <a:cubicBezTo>
                  <a:pt x="0" y="24"/>
                  <a:pt x="1" y="22"/>
                  <a:pt x="3" y="19"/>
                </a:cubicBezTo>
                <a:cubicBezTo>
                  <a:pt x="19" y="4"/>
                  <a:pt x="19" y="4"/>
                  <a:pt x="19" y="4"/>
                </a:cubicBezTo>
                <a:cubicBezTo>
                  <a:pt x="21" y="2"/>
                  <a:pt x="24" y="0"/>
                  <a:pt x="26" y="0"/>
                </a:cubicBezTo>
                <a:cubicBezTo>
                  <a:pt x="29" y="0"/>
                  <a:pt x="31" y="2"/>
                  <a:pt x="34" y="4"/>
                </a:cubicBezTo>
                <a:cubicBezTo>
                  <a:pt x="181" y="151"/>
                  <a:pt x="181" y="151"/>
                  <a:pt x="181" y="151"/>
                </a:cubicBezTo>
                <a:cubicBezTo>
                  <a:pt x="183" y="153"/>
                  <a:pt x="184" y="155"/>
                  <a:pt x="184" y="158"/>
                </a:cubicBezTo>
                <a:cubicBezTo>
                  <a:pt x="184" y="161"/>
                  <a:pt x="183" y="163"/>
                  <a:pt x="181" y="16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34;p36">
            <a:hlinkClick r:id="" action="ppaction://hlinkshowjump?jump=previousslide"/>
          </p:cNvPr>
          <p:cNvSpPr/>
          <p:nvPr/>
        </p:nvSpPr>
        <p:spPr>
          <a:xfrm>
            <a:off x="8486636" y="4782146"/>
            <a:ext cx="53856" cy="92343"/>
          </a:xfrm>
          <a:custGeom>
            <a:avLst/>
            <a:gdLst/>
            <a:ahLst/>
            <a:cxnLst/>
            <a:rect l="l" t="t" r="r" b="b"/>
            <a:pathLst>
              <a:path w="184" h="315" extrusionOk="0">
                <a:moveTo>
                  <a:pt x="3" y="151"/>
                </a:moveTo>
                <a:cubicBezTo>
                  <a:pt x="150" y="4"/>
                  <a:pt x="150" y="4"/>
                  <a:pt x="150" y="4"/>
                </a:cubicBezTo>
                <a:cubicBezTo>
                  <a:pt x="152" y="2"/>
                  <a:pt x="155" y="0"/>
                  <a:pt x="157" y="0"/>
                </a:cubicBezTo>
                <a:cubicBezTo>
                  <a:pt x="160" y="0"/>
                  <a:pt x="163" y="2"/>
                  <a:pt x="165" y="4"/>
                </a:cubicBezTo>
                <a:cubicBezTo>
                  <a:pt x="180" y="19"/>
                  <a:pt x="180" y="19"/>
                  <a:pt x="180" y="19"/>
                </a:cubicBezTo>
                <a:cubicBezTo>
                  <a:pt x="182" y="22"/>
                  <a:pt x="184" y="24"/>
                  <a:pt x="184" y="27"/>
                </a:cubicBezTo>
                <a:cubicBezTo>
                  <a:pt x="184" y="29"/>
                  <a:pt x="182" y="32"/>
                  <a:pt x="180" y="34"/>
                </a:cubicBezTo>
                <a:cubicBezTo>
                  <a:pt x="56" y="158"/>
                  <a:pt x="56" y="158"/>
                  <a:pt x="56" y="158"/>
                </a:cubicBezTo>
                <a:cubicBezTo>
                  <a:pt x="180" y="282"/>
                  <a:pt x="180" y="282"/>
                  <a:pt x="180" y="282"/>
                </a:cubicBezTo>
                <a:cubicBezTo>
                  <a:pt x="182" y="284"/>
                  <a:pt x="184" y="286"/>
                  <a:pt x="184" y="289"/>
                </a:cubicBezTo>
                <a:cubicBezTo>
                  <a:pt x="184" y="292"/>
                  <a:pt x="182" y="294"/>
                  <a:pt x="180" y="296"/>
                </a:cubicBezTo>
                <a:cubicBezTo>
                  <a:pt x="165" y="312"/>
                  <a:pt x="165" y="312"/>
                  <a:pt x="165" y="312"/>
                </a:cubicBezTo>
                <a:cubicBezTo>
                  <a:pt x="163" y="314"/>
                  <a:pt x="160" y="315"/>
                  <a:pt x="157" y="315"/>
                </a:cubicBezTo>
                <a:cubicBezTo>
                  <a:pt x="155" y="315"/>
                  <a:pt x="152" y="314"/>
                  <a:pt x="150" y="312"/>
                </a:cubicBezTo>
                <a:cubicBezTo>
                  <a:pt x="3" y="165"/>
                  <a:pt x="3" y="165"/>
                  <a:pt x="3" y="165"/>
                </a:cubicBezTo>
                <a:cubicBezTo>
                  <a:pt x="1" y="163"/>
                  <a:pt x="0" y="161"/>
                  <a:pt x="0" y="158"/>
                </a:cubicBezTo>
                <a:cubicBezTo>
                  <a:pt x="0" y="155"/>
                  <a:pt x="1" y="153"/>
                  <a:pt x="3" y="15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299">
          <p15:clr>
            <a:srgbClr val="FBAE40"/>
          </p15:clr>
        </p15:guide>
        <p15:guide id="2" pos="643">
          <p15:clr>
            <a:srgbClr val="FBAE40"/>
          </p15:clr>
        </p15:guide>
        <p15:guide id="3" pos="5115">
          <p15:clr>
            <a:srgbClr val="FBAE40"/>
          </p15:clr>
        </p15:guide>
        <p15:guide id="4" pos="5461">
          <p15:clr>
            <a:srgbClr val="FBAE40"/>
          </p15:clr>
        </p15:guide>
        <p15:guide id="5" pos="990">
          <p15:clr>
            <a:srgbClr val="FBAE40"/>
          </p15:clr>
        </p15:guide>
        <p15:guide id="6" pos="4770">
          <p15:clr>
            <a:srgbClr val="FBAE40"/>
          </p15:clr>
        </p15:guide>
        <p15:guide id="7" orient="horz" pos="504">
          <p15:clr>
            <a:srgbClr val="FBAE40"/>
          </p15:clr>
        </p15:guide>
        <p15:guide id="8" orient="horz" pos="2844">
          <p15:clr>
            <a:srgbClr val="FBAE40"/>
          </p15:clr>
        </p15:guide>
        <p15:guide id="9" orient="horz" pos="227">
          <p15:clr>
            <a:srgbClr val="FBAE40"/>
          </p15:clr>
        </p15:guide>
        <p15:guide id="10" orient="horz" pos="3013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eet Our Team Slide">
  <p:cSld name="Meet Our Team Slide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7"/>
          <p:cNvSpPr txBox="1"/>
          <p:nvPr/>
        </p:nvSpPr>
        <p:spPr>
          <a:xfrm>
            <a:off x="8481378" y="341114"/>
            <a:ext cx="188754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" sz="1200" b="0" i="0" u="none" strike="noStrike" cap="none">
                <a:solidFill>
                  <a:schemeClr val="accent1"/>
                </a:solidFill>
                <a:latin typeface="Lato Black"/>
                <a:ea typeface="Lato Black"/>
                <a:cs typeface="Lato Black"/>
                <a:sym typeface="Lato Black"/>
              </a:rPr>
              <a:t>‹#›</a:t>
            </a:fld>
            <a:endParaRPr sz="1200" b="0" i="0" u="none" strike="noStrike" cap="none">
              <a:solidFill>
                <a:schemeClr val="accen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37" name="Google Shape;37;p37"/>
          <p:cNvSpPr>
            <a:spLocks noGrp="1"/>
          </p:cNvSpPr>
          <p:nvPr>
            <p:ph type="pic" idx="2"/>
          </p:nvPr>
        </p:nvSpPr>
        <p:spPr>
          <a:xfrm>
            <a:off x="1016726" y="1600200"/>
            <a:ext cx="1435009" cy="1435009"/>
          </a:xfrm>
          <a:prstGeom prst="ellipse">
            <a:avLst/>
          </a:prstGeom>
          <a:noFill/>
          <a:ln>
            <a:noFill/>
          </a:ln>
        </p:spPr>
      </p:sp>
      <p:sp>
        <p:nvSpPr>
          <p:cNvPr id="38" name="Google Shape;38;p37"/>
          <p:cNvSpPr>
            <a:spLocks noGrp="1"/>
          </p:cNvSpPr>
          <p:nvPr>
            <p:ph type="pic" idx="3"/>
          </p:nvPr>
        </p:nvSpPr>
        <p:spPr>
          <a:xfrm>
            <a:off x="2920615" y="1600200"/>
            <a:ext cx="1435009" cy="1435009"/>
          </a:xfrm>
          <a:prstGeom prst="ellipse">
            <a:avLst/>
          </a:prstGeom>
          <a:noFill/>
          <a:ln>
            <a:noFill/>
          </a:ln>
        </p:spPr>
      </p:sp>
      <p:sp>
        <p:nvSpPr>
          <p:cNvPr id="39" name="Google Shape;39;p37"/>
          <p:cNvSpPr>
            <a:spLocks noGrp="1"/>
          </p:cNvSpPr>
          <p:nvPr>
            <p:ph type="pic" idx="4"/>
          </p:nvPr>
        </p:nvSpPr>
        <p:spPr>
          <a:xfrm>
            <a:off x="4809450" y="1600200"/>
            <a:ext cx="1435009" cy="1435009"/>
          </a:xfrm>
          <a:prstGeom prst="ellipse">
            <a:avLst/>
          </a:prstGeom>
          <a:noFill/>
          <a:ln>
            <a:noFill/>
          </a:ln>
        </p:spPr>
      </p:sp>
      <p:sp>
        <p:nvSpPr>
          <p:cNvPr id="40" name="Google Shape;40;p37"/>
          <p:cNvSpPr>
            <a:spLocks noGrp="1"/>
          </p:cNvSpPr>
          <p:nvPr>
            <p:ph type="pic" idx="5"/>
          </p:nvPr>
        </p:nvSpPr>
        <p:spPr>
          <a:xfrm>
            <a:off x="6686244" y="1600200"/>
            <a:ext cx="1435010" cy="1435009"/>
          </a:xfrm>
          <a:prstGeom prst="ellipse">
            <a:avLst/>
          </a:prstGeom>
          <a:noFill/>
          <a:ln>
            <a:noFill/>
          </a:ln>
        </p:spPr>
      </p:sp>
      <p:sp>
        <p:nvSpPr>
          <p:cNvPr id="41" name="Google Shape;41;p37">
            <a:hlinkClick r:id="" action="ppaction://hlinkshowjump?jump=nextslide"/>
          </p:cNvPr>
          <p:cNvSpPr/>
          <p:nvPr/>
        </p:nvSpPr>
        <p:spPr>
          <a:xfrm>
            <a:off x="8616398" y="4782146"/>
            <a:ext cx="53733" cy="92343"/>
          </a:xfrm>
          <a:custGeom>
            <a:avLst/>
            <a:gdLst/>
            <a:ahLst/>
            <a:cxnLst/>
            <a:rect l="l" t="t" r="r" b="b"/>
            <a:pathLst>
              <a:path w="184" h="315" extrusionOk="0">
                <a:moveTo>
                  <a:pt x="181" y="165"/>
                </a:moveTo>
                <a:cubicBezTo>
                  <a:pt x="34" y="312"/>
                  <a:pt x="34" y="312"/>
                  <a:pt x="34" y="312"/>
                </a:cubicBezTo>
                <a:cubicBezTo>
                  <a:pt x="31" y="314"/>
                  <a:pt x="29" y="315"/>
                  <a:pt x="26" y="315"/>
                </a:cubicBezTo>
                <a:cubicBezTo>
                  <a:pt x="24" y="315"/>
                  <a:pt x="21" y="314"/>
                  <a:pt x="19" y="312"/>
                </a:cubicBezTo>
                <a:cubicBezTo>
                  <a:pt x="3" y="296"/>
                  <a:pt x="3" y="296"/>
                  <a:pt x="3" y="296"/>
                </a:cubicBezTo>
                <a:cubicBezTo>
                  <a:pt x="1" y="294"/>
                  <a:pt x="0" y="292"/>
                  <a:pt x="0" y="289"/>
                </a:cubicBezTo>
                <a:cubicBezTo>
                  <a:pt x="0" y="286"/>
                  <a:pt x="1" y="284"/>
                  <a:pt x="3" y="282"/>
                </a:cubicBezTo>
                <a:cubicBezTo>
                  <a:pt x="127" y="158"/>
                  <a:pt x="127" y="158"/>
                  <a:pt x="127" y="158"/>
                </a:cubicBezTo>
                <a:cubicBezTo>
                  <a:pt x="3" y="34"/>
                  <a:pt x="3" y="34"/>
                  <a:pt x="3" y="34"/>
                </a:cubicBezTo>
                <a:cubicBezTo>
                  <a:pt x="1" y="32"/>
                  <a:pt x="0" y="29"/>
                  <a:pt x="0" y="27"/>
                </a:cubicBezTo>
                <a:cubicBezTo>
                  <a:pt x="0" y="24"/>
                  <a:pt x="1" y="22"/>
                  <a:pt x="3" y="19"/>
                </a:cubicBezTo>
                <a:cubicBezTo>
                  <a:pt x="19" y="4"/>
                  <a:pt x="19" y="4"/>
                  <a:pt x="19" y="4"/>
                </a:cubicBezTo>
                <a:cubicBezTo>
                  <a:pt x="21" y="2"/>
                  <a:pt x="24" y="0"/>
                  <a:pt x="26" y="0"/>
                </a:cubicBezTo>
                <a:cubicBezTo>
                  <a:pt x="29" y="0"/>
                  <a:pt x="31" y="2"/>
                  <a:pt x="34" y="4"/>
                </a:cubicBezTo>
                <a:cubicBezTo>
                  <a:pt x="181" y="151"/>
                  <a:pt x="181" y="151"/>
                  <a:pt x="181" y="151"/>
                </a:cubicBezTo>
                <a:cubicBezTo>
                  <a:pt x="183" y="153"/>
                  <a:pt x="184" y="155"/>
                  <a:pt x="184" y="158"/>
                </a:cubicBezTo>
                <a:cubicBezTo>
                  <a:pt x="184" y="161"/>
                  <a:pt x="183" y="163"/>
                  <a:pt x="181" y="16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" name="Google Shape;42;p37">
            <a:hlinkClick r:id="" action="ppaction://hlinkshowjump?jump=previousslide"/>
          </p:cNvPr>
          <p:cNvSpPr/>
          <p:nvPr/>
        </p:nvSpPr>
        <p:spPr>
          <a:xfrm>
            <a:off x="8486636" y="4782146"/>
            <a:ext cx="53856" cy="92343"/>
          </a:xfrm>
          <a:custGeom>
            <a:avLst/>
            <a:gdLst/>
            <a:ahLst/>
            <a:cxnLst/>
            <a:rect l="l" t="t" r="r" b="b"/>
            <a:pathLst>
              <a:path w="184" h="315" extrusionOk="0">
                <a:moveTo>
                  <a:pt x="3" y="151"/>
                </a:moveTo>
                <a:cubicBezTo>
                  <a:pt x="150" y="4"/>
                  <a:pt x="150" y="4"/>
                  <a:pt x="150" y="4"/>
                </a:cubicBezTo>
                <a:cubicBezTo>
                  <a:pt x="152" y="2"/>
                  <a:pt x="155" y="0"/>
                  <a:pt x="157" y="0"/>
                </a:cubicBezTo>
                <a:cubicBezTo>
                  <a:pt x="160" y="0"/>
                  <a:pt x="163" y="2"/>
                  <a:pt x="165" y="4"/>
                </a:cubicBezTo>
                <a:cubicBezTo>
                  <a:pt x="180" y="19"/>
                  <a:pt x="180" y="19"/>
                  <a:pt x="180" y="19"/>
                </a:cubicBezTo>
                <a:cubicBezTo>
                  <a:pt x="182" y="22"/>
                  <a:pt x="184" y="24"/>
                  <a:pt x="184" y="27"/>
                </a:cubicBezTo>
                <a:cubicBezTo>
                  <a:pt x="184" y="29"/>
                  <a:pt x="182" y="32"/>
                  <a:pt x="180" y="34"/>
                </a:cubicBezTo>
                <a:cubicBezTo>
                  <a:pt x="56" y="158"/>
                  <a:pt x="56" y="158"/>
                  <a:pt x="56" y="158"/>
                </a:cubicBezTo>
                <a:cubicBezTo>
                  <a:pt x="180" y="282"/>
                  <a:pt x="180" y="282"/>
                  <a:pt x="180" y="282"/>
                </a:cubicBezTo>
                <a:cubicBezTo>
                  <a:pt x="182" y="284"/>
                  <a:pt x="184" y="286"/>
                  <a:pt x="184" y="289"/>
                </a:cubicBezTo>
                <a:cubicBezTo>
                  <a:pt x="184" y="292"/>
                  <a:pt x="182" y="294"/>
                  <a:pt x="180" y="296"/>
                </a:cubicBezTo>
                <a:cubicBezTo>
                  <a:pt x="165" y="312"/>
                  <a:pt x="165" y="312"/>
                  <a:pt x="165" y="312"/>
                </a:cubicBezTo>
                <a:cubicBezTo>
                  <a:pt x="163" y="314"/>
                  <a:pt x="160" y="315"/>
                  <a:pt x="157" y="315"/>
                </a:cubicBezTo>
                <a:cubicBezTo>
                  <a:pt x="155" y="315"/>
                  <a:pt x="152" y="314"/>
                  <a:pt x="150" y="312"/>
                </a:cubicBezTo>
                <a:cubicBezTo>
                  <a:pt x="3" y="165"/>
                  <a:pt x="3" y="165"/>
                  <a:pt x="3" y="165"/>
                </a:cubicBezTo>
                <a:cubicBezTo>
                  <a:pt x="1" y="163"/>
                  <a:pt x="0" y="161"/>
                  <a:pt x="0" y="158"/>
                </a:cubicBezTo>
                <a:cubicBezTo>
                  <a:pt x="0" y="155"/>
                  <a:pt x="1" y="153"/>
                  <a:pt x="3" y="15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297">
          <p15:clr>
            <a:srgbClr val="FBAE40"/>
          </p15:clr>
        </p15:guide>
        <p15:guide id="2" pos="643">
          <p15:clr>
            <a:srgbClr val="FBAE40"/>
          </p15:clr>
        </p15:guide>
        <p15:guide id="3" pos="5115">
          <p15:clr>
            <a:srgbClr val="FBAE40"/>
          </p15:clr>
        </p15:guide>
        <p15:guide id="4" pos="5461">
          <p15:clr>
            <a:srgbClr val="FBAE40"/>
          </p15:clr>
        </p15:guide>
        <p15:guide id="5" pos="990">
          <p15:clr>
            <a:srgbClr val="FBAE40"/>
          </p15:clr>
        </p15:guide>
        <p15:guide id="6" pos="4770">
          <p15:clr>
            <a:srgbClr val="FBAE40"/>
          </p15:clr>
        </p15:guide>
        <p15:guide id="7" orient="horz" pos="504">
          <p15:clr>
            <a:srgbClr val="FBAE40"/>
          </p15:clr>
        </p15:guide>
        <p15:guide id="8" orient="horz" pos="2844">
          <p15:clr>
            <a:srgbClr val="FBAE40"/>
          </p15:clr>
        </p15:guide>
        <p15:guide id="9" orient="horz" pos="227">
          <p15:clr>
            <a:srgbClr val="FBAE40"/>
          </p15:clr>
        </p15:guide>
        <p15:guide id="10" orient="horz" pos="3013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eet Our Crew Slide">
  <p:cSld name="Meet Our Crew Slide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38"/>
          <p:cNvSpPr txBox="1"/>
          <p:nvPr/>
        </p:nvSpPr>
        <p:spPr>
          <a:xfrm>
            <a:off x="8481378" y="341114"/>
            <a:ext cx="188754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" sz="1200" b="0" i="0" u="none" strike="noStrike" cap="none">
                <a:solidFill>
                  <a:schemeClr val="accent1"/>
                </a:solidFill>
                <a:latin typeface="Lato Black"/>
                <a:ea typeface="Lato Black"/>
                <a:cs typeface="Lato Black"/>
                <a:sym typeface="Lato Black"/>
              </a:rPr>
              <a:t>‹#›</a:t>
            </a:fld>
            <a:endParaRPr sz="1200" b="0" i="0" u="none" strike="noStrike" cap="none">
              <a:solidFill>
                <a:schemeClr val="accen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45" name="Google Shape;45;p38"/>
          <p:cNvSpPr>
            <a:spLocks noGrp="1"/>
          </p:cNvSpPr>
          <p:nvPr>
            <p:ph type="pic" idx="2"/>
          </p:nvPr>
        </p:nvSpPr>
        <p:spPr>
          <a:xfrm>
            <a:off x="1016726" y="1849254"/>
            <a:ext cx="759687" cy="759686"/>
          </a:xfrm>
          <a:prstGeom prst="ellipse">
            <a:avLst/>
          </a:prstGeom>
          <a:noFill/>
          <a:ln>
            <a:noFill/>
          </a:ln>
        </p:spPr>
      </p:sp>
      <p:sp>
        <p:nvSpPr>
          <p:cNvPr id="46" name="Google Shape;46;p38"/>
          <p:cNvSpPr>
            <a:spLocks noGrp="1"/>
          </p:cNvSpPr>
          <p:nvPr>
            <p:ph type="pic" idx="3"/>
          </p:nvPr>
        </p:nvSpPr>
        <p:spPr>
          <a:xfrm>
            <a:off x="3525055" y="1849254"/>
            <a:ext cx="759687" cy="759686"/>
          </a:xfrm>
          <a:prstGeom prst="ellipse">
            <a:avLst/>
          </a:prstGeom>
          <a:noFill/>
          <a:ln>
            <a:noFill/>
          </a:ln>
        </p:spPr>
      </p:sp>
      <p:sp>
        <p:nvSpPr>
          <p:cNvPr id="47" name="Google Shape;47;p38"/>
          <p:cNvSpPr>
            <a:spLocks noGrp="1"/>
          </p:cNvSpPr>
          <p:nvPr>
            <p:ph type="pic" idx="4"/>
          </p:nvPr>
        </p:nvSpPr>
        <p:spPr>
          <a:xfrm>
            <a:off x="6075396" y="1849254"/>
            <a:ext cx="759687" cy="759686"/>
          </a:xfrm>
          <a:prstGeom prst="ellipse">
            <a:avLst/>
          </a:prstGeom>
          <a:noFill/>
          <a:ln>
            <a:noFill/>
          </a:ln>
        </p:spPr>
      </p:sp>
      <p:sp>
        <p:nvSpPr>
          <p:cNvPr id="48" name="Google Shape;48;p38"/>
          <p:cNvSpPr>
            <a:spLocks noGrp="1"/>
          </p:cNvSpPr>
          <p:nvPr>
            <p:ph type="pic" idx="5"/>
          </p:nvPr>
        </p:nvSpPr>
        <p:spPr>
          <a:xfrm>
            <a:off x="1016726" y="3213635"/>
            <a:ext cx="759687" cy="759686"/>
          </a:xfrm>
          <a:prstGeom prst="ellipse">
            <a:avLst/>
          </a:prstGeom>
          <a:noFill/>
          <a:ln>
            <a:noFill/>
          </a:ln>
        </p:spPr>
      </p:sp>
      <p:sp>
        <p:nvSpPr>
          <p:cNvPr id="49" name="Google Shape;49;p38"/>
          <p:cNvSpPr>
            <a:spLocks noGrp="1"/>
          </p:cNvSpPr>
          <p:nvPr>
            <p:ph type="pic" idx="6"/>
          </p:nvPr>
        </p:nvSpPr>
        <p:spPr>
          <a:xfrm>
            <a:off x="3525055" y="3213635"/>
            <a:ext cx="759687" cy="759686"/>
          </a:xfrm>
          <a:prstGeom prst="ellipse">
            <a:avLst/>
          </a:prstGeom>
          <a:noFill/>
          <a:ln>
            <a:noFill/>
          </a:ln>
        </p:spPr>
      </p:sp>
      <p:sp>
        <p:nvSpPr>
          <p:cNvPr id="50" name="Google Shape;50;p38"/>
          <p:cNvSpPr>
            <a:spLocks noGrp="1"/>
          </p:cNvSpPr>
          <p:nvPr>
            <p:ph type="pic" idx="7"/>
          </p:nvPr>
        </p:nvSpPr>
        <p:spPr>
          <a:xfrm>
            <a:off x="6075396" y="3213635"/>
            <a:ext cx="759687" cy="759686"/>
          </a:xfrm>
          <a:prstGeom prst="ellipse">
            <a:avLst/>
          </a:prstGeom>
          <a:noFill/>
          <a:ln>
            <a:noFill/>
          </a:ln>
        </p:spPr>
      </p:sp>
      <p:sp>
        <p:nvSpPr>
          <p:cNvPr id="51" name="Google Shape;51;p38">
            <a:hlinkClick r:id="" action="ppaction://hlinkshowjump?jump=nextslide"/>
          </p:cNvPr>
          <p:cNvSpPr/>
          <p:nvPr/>
        </p:nvSpPr>
        <p:spPr>
          <a:xfrm>
            <a:off x="8616398" y="4782146"/>
            <a:ext cx="53733" cy="92343"/>
          </a:xfrm>
          <a:custGeom>
            <a:avLst/>
            <a:gdLst/>
            <a:ahLst/>
            <a:cxnLst/>
            <a:rect l="l" t="t" r="r" b="b"/>
            <a:pathLst>
              <a:path w="184" h="315" extrusionOk="0">
                <a:moveTo>
                  <a:pt x="181" y="165"/>
                </a:moveTo>
                <a:cubicBezTo>
                  <a:pt x="34" y="312"/>
                  <a:pt x="34" y="312"/>
                  <a:pt x="34" y="312"/>
                </a:cubicBezTo>
                <a:cubicBezTo>
                  <a:pt x="31" y="314"/>
                  <a:pt x="29" y="315"/>
                  <a:pt x="26" y="315"/>
                </a:cubicBezTo>
                <a:cubicBezTo>
                  <a:pt x="24" y="315"/>
                  <a:pt x="21" y="314"/>
                  <a:pt x="19" y="312"/>
                </a:cubicBezTo>
                <a:cubicBezTo>
                  <a:pt x="3" y="296"/>
                  <a:pt x="3" y="296"/>
                  <a:pt x="3" y="296"/>
                </a:cubicBezTo>
                <a:cubicBezTo>
                  <a:pt x="1" y="294"/>
                  <a:pt x="0" y="292"/>
                  <a:pt x="0" y="289"/>
                </a:cubicBezTo>
                <a:cubicBezTo>
                  <a:pt x="0" y="286"/>
                  <a:pt x="1" y="284"/>
                  <a:pt x="3" y="282"/>
                </a:cubicBezTo>
                <a:cubicBezTo>
                  <a:pt x="127" y="158"/>
                  <a:pt x="127" y="158"/>
                  <a:pt x="127" y="158"/>
                </a:cubicBezTo>
                <a:cubicBezTo>
                  <a:pt x="3" y="34"/>
                  <a:pt x="3" y="34"/>
                  <a:pt x="3" y="34"/>
                </a:cubicBezTo>
                <a:cubicBezTo>
                  <a:pt x="1" y="32"/>
                  <a:pt x="0" y="29"/>
                  <a:pt x="0" y="27"/>
                </a:cubicBezTo>
                <a:cubicBezTo>
                  <a:pt x="0" y="24"/>
                  <a:pt x="1" y="22"/>
                  <a:pt x="3" y="19"/>
                </a:cubicBezTo>
                <a:cubicBezTo>
                  <a:pt x="19" y="4"/>
                  <a:pt x="19" y="4"/>
                  <a:pt x="19" y="4"/>
                </a:cubicBezTo>
                <a:cubicBezTo>
                  <a:pt x="21" y="2"/>
                  <a:pt x="24" y="0"/>
                  <a:pt x="26" y="0"/>
                </a:cubicBezTo>
                <a:cubicBezTo>
                  <a:pt x="29" y="0"/>
                  <a:pt x="31" y="2"/>
                  <a:pt x="34" y="4"/>
                </a:cubicBezTo>
                <a:cubicBezTo>
                  <a:pt x="181" y="151"/>
                  <a:pt x="181" y="151"/>
                  <a:pt x="181" y="151"/>
                </a:cubicBezTo>
                <a:cubicBezTo>
                  <a:pt x="183" y="153"/>
                  <a:pt x="184" y="155"/>
                  <a:pt x="184" y="158"/>
                </a:cubicBezTo>
                <a:cubicBezTo>
                  <a:pt x="184" y="161"/>
                  <a:pt x="183" y="163"/>
                  <a:pt x="181" y="16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" name="Google Shape;52;p38">
            <a:hlinkClick r:id="" action="ppaction://hlinkshowjump?jump=previousslide"/>
          </p:cNvPr>
          <p:cNvSpPr/>
          <p:nvPr/>
        </p:nvSpPr>
        <p:spPr>
          <a:xfrm>
            <a:off x="8486636" y="4782146"/>
            <a:ext cx="53856" cy="92343"/>
          </a:xfrm>
          <a:custGeom>
            <a:avLst/>
            <a:gdLst/>
            <a:ahLst/>
            <a:cxnLst/>
            <a:rect l="l" t="t" r="r" b="b"/>
            <a:pathLst>
              <a:path w="184" h="315" extrusionOk="0">
                <a:moveTo>
                  <a:pt x="3" y="151"/>
                </a:moveTo>
                <a:cubicBezTo>
                  <a:pt x="150" y="4"/>
                  <a:pt x="150" y="4"/>
                  <a:pt x="150" y="4"/>
                </a:cubicBezTo>
                <a:cubicBezTo>
                  <a:pt x="152" y="2"/>
                  <a:pt x="155" y="0"/>
                  <a:pt x="157" y="0"/>
                </a:cubicBezTo>
                <a:cubicBezTo>
                  <a:pt x="160" y="0"/>
                  <a:pt x="163" y="2"/>
                  <a:pt x="165" y="4"/>
                </a:cubicBezTo>
                <a:cubicBezTo>
                  <a:pt x="180" y="19"/>
                  <a:pt x="180" y="19"/>
                  <a:pt x="180" y="19"/>
                </a:cubicBezTo>
                <a:cubicBezTo>
                  <a:pt x="182" y="22"/>
                  <a:pt x="184" y="24"/>
                  <a:pt x="184" y="27"/>
                </a:cubicBezTo>
                <a:cubicBezTo>
                  <a:pt x="184" y="29"/>
                  <a:pt x="182" y="32"/>
                  <a:pt x="180" y="34"/>
                </a:cubicBezTo>
                <a:cubicBezTo>
                  <a:pt x="56" y="158"/>
                  <a:pt x="56" y="158"/>
                  <a:pt x="56" y="158"/>
                </a:cubicBezTo>
                <a:cubicBezTo>
                  <a:pt x="180" y="282"/>
                  <a:pt x="180" y="282"/>
                  <a:pt x="180" y="282"/>
                </a:cubicBezTo>
                <a:cubicBezTo>
                  <a:pt x="182" y="284"/>
                  <a:pt x="184" y="286"/>
                  <a:pt x="184" y="289"/>
                </a:cubicBezTo>
                <a:cubicBezTo>
                  <a:pt x="184" y="292"/>
                  <a:pt x="182" y="294"/>
                  <a:pt x="180" y="296"/>
                </a:cubicBezTo>
                <a:cubicBezTo>
                  <a:pt x="165" y="312"/>
                  <a:pt x="165" y="312"/>
                  <a:pt x="165" y="312"/>
                </a:cubicBezTo>
                <a:cubicBezTo>
                  <a:pt x="163" y="314"/>
                  <a:pt x="160" y="315"/>
                  <a:pt x="157" y="315"/>
                </a:cubicBezTo>
                <a:cubicBezTo>
                  <a:pt x="155" y="315"/>
                  <a:pt x="152" y="314"/>
                  <a:pt x="150" y="312"/>
                </a:cubicBezTo>
                <a:cubicBezTo>
                  <a:pt x="3" y="165"/>
                  <a:pt x="3" y="165"/>
                  <a:pt x="3" y="165"/>
                </a:cubicBezTo>
                <a:cubicBezTo>
                  <a:pt x="1" y="163"/>
                  <a:pt x="0" y="161"/>
                  <a:pt x="0" y="158"/>
                </a:cubicBezTo>
                <a:cubicBezTo>
                  <a:pt x="0" y="155"/>
                  <a:pt x="1" y="153"/>
                  <a:pt x="3" y="15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299">
          <p15:clr>
            <a:srgbClr val="FBAE40"/>
          </p15:clr>
        </p15:guide>
        <p15:guide id="2" pos="643">
          <p15:clr>
            <a:srgbClr val="FBAE40"/>
          </p15:clr>
        </p15:guide>
        <p15:guide id="3" pos="5115">
          <p15:clr>
            <a:srgbClr val="FBAE40"/>
          </p15:clr>
        </p15:guide>
        <p15:guide id="4" pos="5461">
          <p15:clr>
            <a:srgbClr val="FBAE40"/>
          </p15:clr>
        </p15:guide>
        <p15:guide id="5" pos="990">
          <p15:clr>
            <a:srgbClr val="FBAE40"/>
          </p15:clr>
        </p15:guide>
        <p15:guide id="6" pos="4770">
          <p15:clr>
            <a:srgbClr val="FBAE40"/>
          </p15:clr>
        </p15:guide>
        <p15:guide id="7" orient="horz" pos="504">
          <p15:clr>
            <a:srgbClr val="FBAE40"/>
          </p15:clr>
        </p15:guide>
        <p15:guide id="8" orient="horz" pos="2844">
          <p15:clr>
            <a:srgbClr val="FBAE40"/>
          </p15:clr>
        </p15:guide>
        <p15:guide id="9" orient="horz" pos="227">
          <p15:clr>
            <a:srgbClr val="FBAE40"/>
          </p15:clr>
        </p15:guide>
        <p15:guide id="10" orient="horz" pos="3013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6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11" Type="http://schemas.openxmlformats.org/officeDocument/2006/relationships/image" Target="../media/image20.png"/><Relationship Id="rId5" Type="http://schemas.openxmlformats.org/officeDocument/2006/relationships/image" Target="../media/image15.gif"/><Relationship Id="rId10" Type="http://schemas.openxmlformats.org/officeDocument/2006/relationships/image" Target="../media/image19.png"/><Relationship Id="rId4" Type="http://schemas.openxmlformats.org/officeDocument/2006/relationships/image" Target="../media/image14.png"/><Relationship Id="rId9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5.gif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7.gif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16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29.jpg"/><Relationship Id="rId5" Type="http://schemas.openxmlformats.org/officeDocument/2006/relationships/image" Target="../media/image28.png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6.png"/><Relationship Id="rId4" Type="http://schemas.openxmlformats.org/officeDocument/2006/relationships/image" Target="../media/image35.gi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gi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7.gif"/><Relationship Id="rId4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gi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0.gif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1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4.gif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1"/>
          <p:cNvSpPr txBox="1"/>
          <p:nvPr/>
        </p:nvSpPr>
        <p:spPr>
          <a:xfrm>
            <a:off x="6410322" y="4315340"/>
            <a:ext cx="2324100" cy="39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062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" sz="1200" b="1" i="0" u="none" strike="noStrike" cap="none">
                <a:solidFill>
                  <a:schemeClr val="accent2"/>
                </a:solidFill>
                <a:latin typeface="Gowun Dodum"/>
                <a:ea typeface="Gowun Dodum"/>
                <a:cs typeface="Gowun Dodum"/>
                <a:sym typeface="Gowun Dodum"/>
              </a:rPr>
              <a:t>C107</a:t>
            </a:r>
            <a:endParaRPr sz="500" b="0" i="0" u="none" strike="noStrike" cap="none">
              <a:solidFill>
                <a:srgbClr val="000000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marL="0" marR="0" lvl="0" indent="0" algn="r" rtl="0">
              <a:lnSpc>
                <a:spcPct val="141666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900" b="1" i="0" u="none" strike="noStrike" cap="none">
                <a:solidFill>
                  <a:schemeClr val="accent4"/>
                </a:solidFill>
                <a:latin typeface="Gowun Dodum"/>
                <a:ea typeface="Gowun Dodum"/>
                <a:cs typeface="Gowun Dodum"/>
                <a:sym typeface="Gowun Dodum"/>
              </a:rPr>
              <a:t>허은지, 김희주, 이성찬, 이승진, 이주영, 홍성준 </a:t>
            </a:r>
            <a:endParaRPr sz="900" b="1" i="0" u="none" strike="noStrike" cap="none">
              <a:solidFill>
                <a:schemeClr val="accent4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304" name="Google Shape;304;p1"/>
          <p:cNvSpPr txBox="1"/>
          <p:nvPr/>
        </p:nvSpPr>
        <p:spPr>
          <a:xfrm>
            <a:off x="3121951" y="3103800"/>
            <a:ext cx="2900100" cy="1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1666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900" b="1" i="0" u="none" strike="noStrike" cap="none">
                <a:solidFill>
                  <a:schemeClr val="accent4"/>
                </a:solidFill>
                <a:latin typeface="Gowun Dodum"/>
                <a:ea typeface="Gowun Dodum"/>
                <a:cs typeface="Gowun Dodum"/>
                <a:sym typeface="Gowun Dodum"/>
              </a:rPr>
              <a:t>아이들을 위한 놀이 · 교육용  AR 애플리케이션 </a:t>
            </a:r>
            <a:endParaRPr sz="900" b="1" i="0" u="none" strike="noStrike" cap="none">
              <a:solidFill>
                <a:schemeClr val="accent4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305" name="Google Shape;305;p1"/>
          <p:cNvSpPr txBox="1"/>
          <p:nvPr/>
        </p:nvSpPr>
        <p:spPr>
          <a:xfrm>
            <a:off x="2270675" y="1293300"/>
            <a:ext cx="4679400" cy="18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ko" sz="6000" b="0" i="0" u="none" strike="noStrike" cap="none" dirty="0">
                <a:solidFill>
                  <a:schemeClr val="accent1"/>
                </a:solidFill>
                <a:latin typeface="Gowun Dodum"/>
                <a:ea typeface="Gowun Dodum"/>
                <a:cs typeface="Gowun Dodum"/>
                <a:sym typeface="Gowun Dodum"/>
              </a:rPr>
              <a:t>말랑</a:t>
            </a:r>
            <a:endParaRPr sz="6000" b="0" i="0" u="none" strike="noStrike" cap="none" dirty="0">
              <a:solidFill>
                <a:schemeClr val="accent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ko" sz="6000" b="0" i="0" u="none" strike="noStrike" cap="none" dirty="0" smtClean="0">
                <a:solidFill>
                  <a:schemeClr val="accent1"/>
                </a:solidFill>
                <a:latin typeface="Gowun Dodum"/>
                <a:ea typeface="Gowun Dodum"/>
                <a:cs typeface="Gowun Dodum"/>
                <a:sym typeface="Gowun Dodum"/>
              </a:rPr>
              <a:t>유치원</a:t>
            </a:r>
            <a:r>
              <a:rPr lang="ko" sz="6000" b="0" i="0" u="none" strike="noStrike" cap="none" dirty="0" smtClean="0">
                <a:solidFill>
                  <a:schemeClr val="accent2"/>
                </a:solidFill>
                <a:latin typeface="Gowun Dodum"/>
                <a:ea typeface="Gowun Dodum"/>
                <a:cs typeface="Gowun Dodum"/>
                <a:sym typeface="Gowun Dodum"/>
              </a:rPr>
              <a:t>.</a:t>
            </a:r>
            <a:endParaRPr sz="6000" b="0" i="0" u="none" strike="noStrike" cap="none" dirty="0">
              <a:solidFill>
                <a:schemeClr val="accent2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pic>
        <p:nvPicPr>
          <p:cNvPr id="306" name="Google Shape;306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47675" y="1604475"/>
            <a:ext cx="612829" cy="79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95600" y="2647950"/>
            <a:ext cx="412476" cy="39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8" name="Google Shape;398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5928" y="1859328"/>
            <a:ext cx="4245700" cy="2361950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p7"/>
          <p:cNvSpPr txBox="1"/>
          <p:nvPr/>
        </p:nvSpPr>
        <p:spPr>
          <a:xfrm>
            <a:off x="326875" y="711075"/>
            <a:ext cx="3988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" sz="1800" b="1" i="0" u="none" strike="noStrike" cap="none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유사 서비스</a:t>
            </a:r>
            <a:endParaRPr sz="1800" b="1" i="0" u="none" strike="noStrike" cap="none">
              <a:solidFill>
                <a:srgbClr val="000000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400" name="Google Shape;400;p7"/>
          <p:cNvSpPr txBox="1"/>
          <p:nvPr/>
        </p:nvSpPr>
        <p:spPr>
          <a:xfrm>
            <a:off x="286600" y="360750"/>
            <a:ext cx="2130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ko" sz="1200" b="1" i="0" u="none" strike="noStrike" cap="none">
                <a:solidFill>
                  <a:schemeClr val="dk2"/>
                </a:solidFill>
                <a:latin typeface="Gowun Dodum"/>
                <a:ea typeface="Gowun Dodum"/>
                <a:cs typeface="Gowun Dodum"/>
                <a:sym typeface="Gowun Dodum"/>
              </a:rPr>
              <a:t>기획 배경</a:t>
            </a:r>
            <a:r>
              <a:rPr lang="ko" sz="1200" b="1" i="0" u="none" strike="noStrike" cap="none">
                <a:solidFill>
                  <a:schemeClr val="accent2"/>
                </a:solidFill>
                <a:latin typeface="Gowun Dodum"/>
                <a:ea typeface="Gowun Dodum"/>
                <a:cs typeface="Gowun Dodum"/>
                <a:sym typeface="Gowun Dodum"/>
              </a:rPr>
              <a:t>.</a:t>
            </a:r>
            <a:endParaRPr sz="1200" b="0" i="0" u="none" strike="noStrike" cap="none">
              <a:solidFill>
                <a:srgbClr val="000000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401" name="Google Shape;401;p7"/>
          <p:cNvSpPr txBox="1"/>
          <p:nvPr/>
        </p:nvSpPr>
        <p:spPr>
          <a:xfrm>
            <a:off x="315938" y="995963"/>
            <a:ext cx="36855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sz="1300">
                <a:latin typeface="Gowun Dodum"/>
                <a:ea typeface="Gowun Dodum"/>
                <a:cs typeface="Gowun Dodum"/>
                <a:sym typeface="Gowun Dodum"/>
              </a:rPr>
              <a:t>사전 구매가 필요한 AR게임들</a:t>
            </a:r>
            <a:endParaRPr sz="1300" b="0" i="0" u="none" strike="noStrike" cap="none">
              <a:solidFill>
                <a:srgbClr val="000000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pic>
        <p:nvPicPr>
          <p:cNvPr id="402" name="Google Shape;402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04668" y="995975"/>
            <a:ext cx="1929032" cy="3735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1958935dab4_0_500"/>
          <p:cNvSpPr txBox="1"/>
          <p:nvPr/>
        </p:nvSpPr>
        <p:spPr>
          <a:xfrm>
            <a:off x="326875" y="711075"/>
            <a:ext cx="3988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" sz="1800" b="1" i="0" u="none" strike="noStrike" cap="none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유사 서비스</a:t>
            </a:r>
            <a:endParaRPr sz="1800" b="1" i="0" u="none" strike="noStrike" cap="none">
              <a:solidFill>
                <a:srgbClr val="000000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408" name="Google Shape;408;g1958935dab4_0_500"/>
          <p:cNvSpPr txBox="1"/>
          <p:nvPr/>
        </p:nvSpPr>
        <p:spPr>
          <a:xfrm>
            <a:off x="286600" y="360750"/>
            <a:ext cx="2130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ko" sz="1200" b="1" i="0" u="none" strike="noStrike" cap="none">
                <a:solidFill>
                  <a:schemeClr val="dk2"/>
                </a:solidFill>
                <a:latin typeface="Gowun Dodum"/>
                <a:ea typeface="Gowun Dodum"/>
                <a:cs typeface="Gowun Dodum"/>
                <a:sym typeface="Gowun Dodum"/>
              </a:rPr>
              <a:t>기획 배경</a:t>
            </a:r>
            <a:r>
              <a:rPr lang="ko" sz="1200" b="1" i="0" u="none" strike="noStrike" cap="none">
                <a:solidFill>
                  <a:schemeClr val="accent2"/>
                </a:solidFill>
                <a:latin typeface="Gowun Dodum"/>
                <a:ea typeface="Gowun Dodum"/>
                <a:cs typeface="Gowun Dodum"/>
                <a:sym typeface="Gowun Dodum"/>
              </a:rPr>
              <a:t>.</a:t>
            </a:r>
            <a:endParaRPr sz="1200" b="0" i="0" u="none" strike="noStrike" cap="none">
              <a:solidFill>
                <a:srgbClr val="000000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409" name="Google Shape;409;g1958935dab4_0_500"/>
          <p:cNvSpPr txBox="1"/>
          <p:nvPr/>
        </p:nvSpPr>
        <p:spPr>
          <a:xfrm>
            <a:off x="315938" y="995963"/>
            <a:ext cx="36855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sz="1300">
                <a:latin typeface="Gowun Dodum"/>
                <a:ea typeface="Gowun Dodum"/>
                <a:cs typeface="Gowun Dodum"/>
                <a:sym typeface="Gowun Dodum"/>
              </a:rPr>
              <a:t>사전 구매가 필요한 AR게임들</a:t>
            </a:r>
            <a:endParaRPr sz="1300" b="0" i="0" u="none" strike="noStrike" cap="none">
              <a:solidFill>
                <a:srgbClr val="000000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pic>
        <p:nvPicPr>
          <p:cNvPr id="411" name="Google Shape;411;g1958935dab4_0_5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5372" y="800110"/>
            <a:ext cx="1486164" cy="397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410;g1958935dab4_0_500">
            <a:extLst>
              <a:ext uri="{FF2B5EF4-FFF2-40B4-BE49-F238E27FC236}">
                <a16:creationId xmlns:a16="http://schemas.microsoft.com/office/drawing/2014/main" id="{FA05A8B2-D51E-3929-7169-FE45AA152FE5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5929" y="1472127"/>
            <a:ext cx="4245699" cy="3136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6" name="Google Shape;416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71750" y="1899670"/>
            <a:ext cx="1347200" cy="1387089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Google Shape;417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899696" y="2462550"/>
            <a:ext cx="1574908" cy="15926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18" name="Google Shape;418;p8"/>
          <p:cNvGrpSpPr/>
          <p:nvPr/>
        </p:nvGrpSpPr>
        <p:grpSpPr>
          <a:xfrm>
            <a:off x="3506850" y="589297"/>
            <a:ext cx="2130300" cy="3964905"/>
            <a:chOff x="3518137" y="571499"/>
            <a:chExt cx="2130300" cy="3964905"/>
          </a:xfrm>
        </p:grpSpPr>
        <p:pic>
          <p:nvPicPr>
            <p:cNvPr id="419" name="Google Shape;419;p8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3606562" y="649026"/>
              <a:ext cx="1940890" cy="379092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0" name="Google Shape;420;p8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3518137" y="571499"/>
              <a:ext cx="2130300" cy="396490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21" name="Google Shape;421;p8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828875" y="2188656"/>
            <a:ext cx="1574900" cy="156673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" name="Google Shape;422;p8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071400" y="2791589"/>
            <a:ext cx="1347200" cy="1937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Google Shape;423;p8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406394" y="1373073"/>
            <a:ext cx="1672775" cy="2178954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p8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030721" y="2932413"/>
            <a:ext cx="1430400" cy="1850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p8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6997548" y="3286771"/>
            <a:ext cx="1546850" cy="1394064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8"/>
          <p:cNvSpPr txBox="1"/>
          <p:nvPr/>
        </p:nvSpPr>
        <p:spPr>
          <a:xfrm>
            <a:off x="286600" y="360750"/>
            <a:ext cx="2130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ko" sz="1200" b="1" i="0" u="none" strike="noStrike" cap="none">
                <a:solidFill>
                  <a:schemeClr val="dk2"/>
                </a:solidFill>
                <a:latin typeface="Gowun Dodum"/>
                <a:ea typeface="Gowun Dodum"/>
                <a:cs typeface="Gowun Dodum"/>
                <a:sym typeface="Gowun Dodum"/>
              </a:rPr>
              <a:t>기획 배경</a:t>
            </a:r>
            <a:r>
              <a:rPr lang="ko" sz="1200" b="1" i="0" u="none" strike="noStrike" cap="none">
                <a:solidFill>
                  <a:schemeClr val="accent2"/>
                </a:solidFill>
                <a:latin typeface="Gowun Dodum"/>
                <a:ea typeface="Gowun Dodum"/>
                <a:cs typeface="Gowun Dodum"/>
                <a:sym typeface="Gowun Dodum"/>
              </a:rPr>
              <a:t>.</a:t>
            </a:r>
            <a:endParaRPr sz="1200" b="0" i="0" u="none" strike="noStrike" cap="none">
              <a:solidFill>
                <a:srgbClr val="000000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9"/>
          <p:cNvSpPr/>
          <p:nvPr/>
        </p:nvSpPr>
        <p:spPr>
          <a:xfrm>
            <a:off x="4376737" y="3568876"/>
            <a:ext cx="390526" cy="357623"/>
          </a:xfrm>
          <a:custGeom>
            <a:avLst/>
            <a:gdLst/>
            <a:ahLst/>
            <a:cxnLst/>
            <a:rect l="l" t="t" r="r" b="b"/>
            <a:pathLst>
              <a:path w="353" h="322" extrusionOk="0">
                <a:moveTo>
                  <a:pt x="353" y="109"/>
                </a:moveTo>
                <a:cubicBezTo>
                  <a:pt x="353" y="49"/>
                  <a:pt x="296" y="0"/>
                  <a:pt x="225" y="0"/>
                </a:cubicBezTo>
                <a:cubicBezTo>
                  <a:pt x="172" y="0"/>
                  <a:pt x="126" y="28"/>
                  <a:pt x="107" y="66"/>
                </a:cubicBezTo>
                <a:cubicBezTo>
                  <a:pt x="113" y="65"/>
                  <a:pt x="119" y="65"/>
                  <a:pt x="126" y="65"/>
                </a:cubicBezTo>
                <a:cubicBezTo>
                  <a:pt x="145" y="36"/>
                  <a:pt x="182" y="17"/>
                  <a:pt x="225" y="17"/>
                </a:cubicBezTo>
                <a:cubicBezTo>
                  <a:pt x="287" y="17"/>
                  <a:pt x="337" y="58"/>
                  <a:pt x="337" y="109"/>
                </a:cubicBezTo>
                <a:cubicBezTo>
                  <a:pt x="337" y="134"/>
                  <a:pt x="325" y="157"/>
                  <a:pt x="303" y="175"/>
                </a:cubicBezTo>
                <a:cubicBezTo>
                  <a:pt x="298" y="179"/>
                  <a:pt x="296" y="185"/>
                  <a:pt x="298" y="191"/>
                </a:cubicBezTo>
                <a:cubicBezTo>
                  <a:pt x="305" y="215"/>
                  <a:pt x="305" y="215"/>
                  <a:pt x="305" y="215"/>
                </a:cubicBezTo>
                <a:cubicBezTo>
                  <a:pt x="272" y="202"/>
                  <a:pt x="272" y="202"/>
                  <a:pt x="272" y="202"/>
                </a:cubicBezTo>
                <a:cubicBezTo>
                  <a:pt x="271" y="207"/>
                  <a:pt x="270" y="213"/>
                  <a:pt x="268" y="218"/>
                </a:cubicBezTo>
                <a:cubicBezTo>
                  <a:pt x="329" y="241"/>
                  <a:pt x="329" y="241"/>
                  <a:pt x="329" y="241"/>
                </a:cubicBezTo>
                <a:cubicBezTo>
                  <a:pt x="314" y="187"/>
                  <a:pt x="314" y="187"/>
                  <a:pt x="314" y="187"/>
                </a:cubicBezTo>
                <a:cubicBezTo>
                  <a:pt x="338" y="167"/>
                  <a:pt x="353" y="140"/>
                  <a:pt x="353" y="109"/>
                </a:cubicBezTo>
                <a:moveTo>
                  <a:pt x="128" y="81"/>
                </a:moveTo>
                <a:cubicBezTo>
                  <a:pt x="57" y="81"/>
                  <a:pt x="0" y="129"/>
                  <a:pt x="0" y="189"/>
                </a:cubicBezTo>
                <a:cubicBezTo>
                  <a:pt x="0" y="220"/>
                  <a:pt x="15" y="248"/>
                  <a:pt x="39" y="267"/>
                </a:cubicBezTo>
                <a:cubicBezTo>
                  <a:pt x="24" y="322"/>
                  <a:pt x="24" y="322"/>
                  <a:pt x="24" y="322"/>
                </a:cubicBezTo>
                <a:cubicBezTo>
                  <a:pt x="96" y="294"/>
                  <a:pt x="96" y="294"/>
                  <a:pt x="96" y="294"/>
                </a:cubicBezTo>
                <a:cubicBezTo>
                  <a:pt x="106" y="296"/>
                  <a:pt x="117" y="298"/>
                  <a:pt x="128" y="298"/>
                </a:cubicBezTo>
                <a:cubicBezTo>
                  <a:pt x="199" y="298"/>
                  <a:pt x="257" y="249"/>
                  <a:pt x="257" y="189"/>
                </a:cubicBezTo>
                <a:cubicBezTo>
                  <a:pt x="257" y="129"/>
                  <a:pt x="199" y="81"/>
                  <a:pt x="128" y="81"/>
                </a:cubicBezTo>
                <a:moveTo>
                  <a:pt x="128" y="281"/>
                </a:moveTo>
                <a:cubicBezTo>
                  <a:pt x="119" y="281"/>
                  <a:pt x="109" y="280"/>
                  <a:pt x="99" y="278"/>
                </a:cubicBezTo>
                <a:cubicBezTo>
                  <a:pt x="98" y="278"/>
                  <a:pt x="97" y="278"/>
                  <a:pt x="96" y="278"/>
                </a:cubicBezTo>
                <a:cubicBezTo>
                  <a:pt x="94" y="278"/>
                  <a:pt x="92" y="278"/>
                  <a:pt x="90" y="279"/>
                </a:cubicBezTo>
                <a:cubicBezTo>
                  <a:pt x="48" y="295"/>
                  <a:pt x="48" y="295"/>
                  <a:pt x="48" y="295"/>
                </a:cubicBezTo>
                <a:cubicBezTo>
                  <a:pt x="55" y="272"/>
                  <a:pt x="55" y="272"/>
                  <a:pt x="55" y="272"/>
                </a:cubicBezTo>
                <a:cubicBezTo>
                  <a:pt x="57" y="266"/>
                  <a:pt x="55" y="259"/>
                  <a:pt x="50" y="255"/>
                </a:cubicBezTo>
                <a:cubicBezTo>
                  <a:pt x="28" y="237"/>
                  <a:pt x="16" y="214"/>
                  <a:pt x="16" y="189"/>
                </a:cubicBezTo>
                <a:cubicBezTo>
                  <a:pt x="16" y="138"/>
                  <a:pt x="66" y="97"/>
                  <a:pt x="128" y="97"/>
                </a:cubicBezTo>
                <a:cubicBezTo>
                  <a:pt x="190" y="97"/>
                  <a:pt x="241" y="138"/>
                  <a:pt x="241" y="189"/>
                </a:cubicBezTo>
                <a:cubicBezTo>
                  <a:pt x="241" y="240"/>
                  <a:pt x="190" y="281"/>
                  <a:pt x="128" y="281"/>
                </a:cubicBezTo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32" name="Google Shape;432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4625" y="278775"/>
            <a:ext cx="8314750" cy="4657476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p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AF6">
              <a:alpha val="55686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4" name="Google Shape;434;p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Google Shape;435;p9"/>
          <p:cNvSpPr/>
          <p:nvPr/>
        </p:nvSpPr>
        <p:spPr>
          <a:xfrm>
            <a:off x="2241025" y="3172925"/>
            <a:ext cx="4661952" cy="1991916"/>
          </a:xfrm>
          <a:custGeom>
            <a:avLst/>
            <a:gdLst/>
            <a:ahLst/>
            <a:cxnLst/>
            <a:rect l="l" t="t" r="r" b="b"/>
            <a:pathLst>
              <a:path w="14455666" h="6176483" extrusionOk="0">
                <a:moveTo>
                  <a:pt x="7227832" y="0"/>
                </a:moveTo>
                <a:cubicBezTo>
                  <a:pt x="10763663" y="0"/>
                  <a:pt x="13713706" y="2508064"/>
                  <a:pt x="14395968" y="5842200"/>
                </a:cubicBezTo>
                <a:lnTo>
                  <a:pt x="14455666" y="6176483"/>
                </a:lnTo>
                <a:lnTo>
                  <a:pt x="0" y="6176483"/>
                </a:lnTo>
                <a:lnTo>
                  <a:pt x="59697" y="5842200"/>
                </a:lnTo>
                <a:cubicBezTo>
                  <a:pt x="741960" y="2508064"/>
                  <a:pt x="3692001" y="0"/>
                  <a:pt x="722783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6" name="Google Shape;436;p9"/>
          <p:cNvSpPr txBox="1"/>
          <p:nvPr/>
        </p:nvSpPr>
        <p:spPr>
          <a:xfrm>
            <a:off x="3271799" y="4297493"/>
            <a:ext cx="26004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rPr lang="ko" sz="3400" b="1" i="0" u="none" strike="noStrike" cap="none">
                <a:solidFill>
                  <a:schemeClr val="lt1"/>
                </a:solidFill>
                <a:latin typeface="Gowun Dodum"/>
                <a:ea typeface="Gowun Dodum"/>
                <a:cs typeface="Gowun Dodum"/>
                <a:sym typeface="Gowun Dodum"/>
              </a:rPr>
              <a:t>UCC</a:t>
            </a:r>
            <a:endParaRPr sz="3400" b="1" i="0" u="none" strike="noStrike" cap="none">
              <a:solidFill>
                <a:schemeClr val="lt1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pic>
        <p:nvPicPr>
          <p:cNvPr id="437" name="Google Shape;437;p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872200" y="4305197"/>
            <a:ext cx="1025350" cy="83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p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236782" y="4305200"/>
            <a:ext cx="866621" cy="83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10"/>
          <p:cNvSpPr/>
          <p:nvPr/>
        </p:nvSpPr>
        <p:spPr>
          <a:xfrm>
            <a:off x="4376737" y="3568876"/>
            <a:ext cx="390526" cy="357623"/>
          </a:xfrm>
          <a:custGeom>
            <a:avLst/>
            <a:gdLst/>
            <a:ahLst/>
            <a:cxnLst/>
            <a:rect l="l" t="t" r="r" b="b"/>
            <a:pathLst>
              <a:path w="353" h="322" extrusionOk="0">
                <a:moveTo>
                  <a:pt x="353" y="109"/>
                </a:moveTo>
                <a:cubicBezTo>
                  <a:pt x="353" y="49"/>
                  <a:pt x="296" y="0"/>
                  <a:pt x="225" y="0"/>
                </a:cubicBezTo>
                <a:cubicBezTo>
                  <a:pt x="172" y="0"/>
                  <a:pt x="126" y="28"/>
                  <a:pt x="107" y="66"/>
                </a:cubicBezTo>
                <a:cubicBezTo>
                  <a:pt x="113" y="65"/>
                  <a:pt x="119" y="65"/>
                  <a:pt x="126" y="65"/>
                </a:cubicBezTo>
                <a:cubicBezTo>
                  <a:pt x="145" y="36"/>
                  <a:pt x="182" y="17"/>
                  <a:pt x="225" y="17"/>
                </a:cubicBezTo>
                <a:cubicBezTo>
                  <a:pt x="287" y="17"/>
                  <a:pt x="337" y="58"/>
                  <a:pt x="337" y="109"/>
                </a:cubicBezTo>
                <a:cubicBezTo>
                  <a:pt x="337" y="134"/>
                  <a:pt x="325" y="157"/>
                  <a:pt x="303" y="175"/>
                </a:cubicBezTo>
                <a:cubicBezTo>
                  <a:pt x="298" y="179"/>
                  <a:pt x="296" y="185"/>
                  <a:pt x="298" y="191"/>
                </a:cubicBezTo>
                <a:cubicBezTo>
                  <a:pt x="305" y="215"/>
                  <a:pt x="305" y="215"/>
                  <a:pt x="305" y="215"/>
                </a:cubicBezTo>
                <a:cubicBezTo>
                  <a:pt x="272" y="202"/>
                  <a:pt x="272" y="202"/>
                  <a:pt x="272" y="202"/>
                </a:cubicBezTo>
                <a:cubicBezTo>
                  <a:pt x="271" y="207"/>
                  <a:pt x="270" y="213"/>
                  <a:pt x="268" y="218"/>
                </a:cubicBezTo>
                <a:cubicBezTo>
                  <a:pt x="329" y="241"/>
                  <a:pt x="329" y="241"/>
                  <a:pt x="329" y="241"/>
                </a:cubicBezTo>
                <a:cubicBezTo>
                  <a:pt x="314" y="187"/>
                  <a:pt x="314" y="187"/>
                  <a:pt x="314" y="187"/>
                </a:cubicBezTo>
                <a:cubicBezTo>
                  <a:pt x="338" y="167"/>
                  <a:pt x="353" y="140"/>
                  <a:pt x="353" y="109"/>
                </a:cubicBezTo>
                <a:moveTo>
                  <a:pt x="128" y="81"/>
                </a:moveTo>
                <a:cubicBezTo>
                  <a:pt x="57" y="81"/>
                  <a:pt x="0" y="129"/>
                  <a:pt x="0" y="189"/>
                </a:cubicBezTo>
                <a:cubicBezTo>
                  <a:pt x="0" y="220"/>
                  <a:pt x="15" y="248"/>
                  <a:pt x="39" y="267"/>
                </a:cubicBezTo>
                <a:cubicBezTo>
                  <a:pt x="24" y="322"/>
                  <a:pt x="24" y="322"/>
                  <a:pt x="24" y="322"/>
                </a:cubicBezTo>
                <a:cubicBezTo>
                  <a:pt x="96" y="294"/>
                  <a:pt x="96" y="294"/>
                  <a:pt x="96" y="294"/>
                </a:cubicBezTo>
                <a:cubicBezTo>
                  <a:pt x="106" y="296"/>
                  <a:pt x="117" y="298"/>
                  <a:pt x="128" y="298"/>
                </a:cubicBezTo>
                <a:cubicBezTo>
                  <a:pt x="199" y="298"/>
                  <a:pt x="257" y="249"/>
                  <a:pt x="257" y="189"/>
                </a:cubicBezTo>
                <a:cubicBezTo>
                  <a:pt x="257" y="129"/>
                  <a:pt x="199" y="81"/>
                  <a:pt x="128" y="81"/>
                </a:cubicBezTo>
                <a:moveTo>
                  <a:pt x="128" y="281"/>
                </a:moveTo>
                <a:cubicBezTo>
                  <a:pt x="119" y="281"/>
                  <a:pt x="109" y="280"/>
                  <a:pt x="99" y="278"/>
                </a:cubicBezTo>
                <a:cubicBezTo>
                  <a:pt x="98" y="278"/>
                  <a:pt x="97" y="278"/>
                  <a:pt x="96" y="278"/>
                </a:cubicBezTo>
                <a:cubicBezTo>
                  <a:pt x="94" y="278"/>
                  <a:pt x="92" y="278"/>
                  <a:pt x="90" y="279"/>
                </a:cubicBezTo>
                <a:cubicBezTo>
                  <a:pt x="48" y="295"/>
                  <a:pt x="48" y="295"/>
                  <a:pt x="48" y="295"/>
                </a:cubicBezTo>
                <a:cubicBezTo>
                  <a:pt x="55" y="272"/>
                  <a:pt x="55" y="272"/>
                  <a:pt x="55" y="272"/>
                </a:cubicBezTo>
                <a:cubicBezTo>
                  <a:pt x="57" y="266"/>
                  <a:pt x="55" y="259"/>
                  <a:pt x="50" y="255"/>
                </a:cubicBezTo>
                <a:cubicBezTo>
                  <a:pt x="28" y="237"/>
                  <a:pt x="16" y="214"/>
                  <a:pt x="16" y="189"/>
                </a:cubicBezTo>
                <a:cubicBezTo>
                  <a:pt x="16" y="138"/>
                  <a:pt x="66" y="97"/>
                  <a:pt x="128" y="97"/>
                </a:cubicBezTo>
                <a:cubicBezTo>
                  <a:pt x="190" y="97"/>
                  <a:pt x="241" y="138"/>
                  <a:pt x="241" y="189"/>
                </a:cubicBezTo>
                <a:cubicBezTo>
                  <a:pt x="241" y="240"/>
                  <a:pt x="190" y="281"/>
                  <a:pt x="128" y="281"/>
                </a:cubicBezTo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44" name="Google Shape;444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4625" y="278775"/>
            <a:ext cx="8314750" cy="4657476"/>
          </a:xfrm>
          <a:prstGeom prst="rect">
            <a:avLst/>
          </a:prstGeom>
          <a:noFill/>
          <a:ln>
            <a:noFill/>
          </a:ln>
        </p:spPr>
      </p:pic>
      <p:sp>
        <p:nvSpPr>
          <p:cNvPr id="445" name="Google Shape;445;p10"/>
          <p:cNvSpPr/>
          <p:nvPr/>
        </p:nvSpPr>
        <p:spPr>
          <a:xfrm>
            <a:off x="0" y="106425"/>
            <a:ext cx="9144000" cy="5143500"/>
          </a:xfrm>
          <a:prstGeom prst="rect">
            <a:avLst/>
          </a:prstGeom>
          <a:solidFill>
            <a:srgbClr val="FFFAF6">
              <a:alpha val="55686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6" name="Google Shape;446;p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47" name="Google Shape;447;p10"/>
          <p:cNvSpPr/>
          <p:nvPr/>
        </p:nvSpPr>
        <p:spPr>
          <a:xfrm>
            <a:off x="2241025" y="3172925"/>
            <a:ext cx="4661952" cy="1991916"/>
          </a:xfrm>
          <a:custGeom>
            <a:avLst/>
            <a:gdLst/>
            <a:ahLst/>
            <a:cxnLst/>
            <a:rect l="l" t="t" r="r" b="b"/>
            <a:pathLst>
              <a:path w="14455666" h="6176483" extrusionOk="0">
                <a:moveTo>
                  <a:pt x="7227832" y="0"/>
                </a:moveTo>
                <a:cubicBezTo>
                  <a:pt x="10763663" y="0"/>
                  <a:pt x="13713706" y="2508064"/>
                  <a:pt x="14395968" y="5842200"/>
                </a:cubicBezTo>
                <a:lnTo>
                  <a:pt x="14455666" y="6176483"/>
                </a:lnTo>
                <a:lnTo>
                  <a:pt x="0" y="6176483"/>
                </a:lnTo>
                <a:lnTo>
                  <a:pt x="59697" y="5842200"/>
                </a:lnTo>
                <a:cubicBezTo>
                  <a:pt x="741960" y="2508064"/>
                  <a:pt x="3692001" y="0"/>
                  <a:pt x="722783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8" name="Google Shape;448;p10"/>
          <p:cNvSpPr txBox="1"/>
          <p:nvPr/>
        </p:nvSpPr>
        <p:spPr>
          <a:xfrm>
            <a:off x="3271799" y="3889543"/>
            <a:ext cx="26004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rPr lang="ko" sz="3400" b="1" i="0" u="none" strike="noStrike" cap="none">
                <a:solidFill>
                  <a:schemeClr val="lt1"/>
                </a:solidFill>
                <a:latin typeface="Gowun Dodum"/>
                <a:ea typeface="Gowun Dodum"/>
                <a:cs typeface="Gowun Dodum"/>
                <a:sym typeface="Gowun Dodum"/>
              </a:rPr>
              <a:t>서비스</a:t>
            </a:r>
            <a:endParaRPr sz="3400" b="1" i="0" u="none" strike="noStrike" cap="none">
              <a:solidFill>
                <a:schemeClr val="lt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rPr lang="ko" sz="3400" b="1" i="0" u="none" strike="noStrike" cap="none">
                <a:solidFill>
                  <a:schemeClr val="lt1"/>
                </a:solidFill>
                <a:latin typeface="Gowun Dodum"/>
                <a:ea typeface="Gowun Dodum"/>
                <a:cs typeface="Gowun Dodum"/>
                <a:sym typeface="Gowun Dodum"/>
              </a:rPr>
              <a:t>소개</a:t>
            </a:r>
            <a:endParaRPr sz="3400" b="1" i="0" u="none" strike="noStrike" cap="none">
              <a:solidFill>
                <a:schemeClr val="lt1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pic>
        <p:nvPicPr>
          <p:cNvPr id="449" name="Google Shape;449;p1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872200" y="4305197"/>
            <a:ext cx="1025350" cy="83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0" name="Google Shape;450;p1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236782" y="4305200"/>
            <a:ext cx="866621" cy="83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11"/>
          <p:cNvSpPr txBox="1"/>
          <p:nvPr/>
        </p:nvSpPr>
        <p:spPr>
          <a:xfrm>
            <a:off x="286600" y="360750"/>
            <a:ext cx="2130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ko" sz="1200" b="1" i="0" u="none" strike="noStrike" cap="none">
                <a:solidFill>
                  <a:schemeClr val="dk2"/>
                </a:solidFill>
                <a:latin typeface="Gowun Dodum"/>
                <a:ea typeface="Gowun Dodum"/>
                <a:cs typeface="Gowun Dodum"/>
                <a:sym typeface="Gowun Dodum"/>
              </a:rPr>
              <a:t>서비스 소개 - 핵심 컨셉</a:t>
            </a:r>
            <a:r>
              <a:rPr lang="ko" sz="1200" b="1" i="0" u="none" strike="noStrike" cap="none">
                <a:solidFill>
                  <a:schemeClr val="accent2"/>
                </a:solidFill>
                <a:latin typeface="Gowun Dodum"/>
                <a:ea typeface="Gowun Dodum"/>
                <a:cs typeface="Gowun Dodum"/>
                <a:sym typeface="Gowun Dodum"/>
              </a:rPr>
              <a:t>.</a:t>
            </a:r>
            <a:endParaRPr sz="1200" b="0" i="0" u="none" strike="noStrike" cap="none">
              <a:solidFill>
                <a:srgbClr val="000000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456" name="Google Shape;456;p11"/>
          <p:cNvSpPr/>
          <p:nvPr/>
        </p:nvSpPr>
        <p:spPr>
          <a:xfrm>
            <a:off x="1926659" y="3284350"/>
            <a:ext cx="5239765" cy="155864"/>
          </a:xfrm>
          <a:custGeom>
            <a:avLst/>
            <a:gdLst/>
            <a:ahLst/>
            <a:cxnLst/>
            <a:rect l="l" t="t" r="r" b="b"/>
            <a:pathLst>
              <a:path w="19228496" h="415638" extrusionOk="0">
                <a:moveTo>
                  <a:pt x="0" y="207818"/>
                </a:moveTo>
                <a:lnTo>
                  <a:pt x="1" y="207819"/>
                </a:lnTo>
                <a:lnTo>
                  <a:pt x="0" y="207819"/>
                </a:lnTo>
                <a:close/>
                <a:moveTo>
                  <a:pt x="207820" y="0"/>
                </a:moveTo>
                <a:lnTo>
                  <a:pt x="19228496" y="0"/>
                </a:lnTo>
                <a:lnTo>
                  <a:pt x="19228496" y="415638"/>
                </a:lnTo>
                <a:lnTo>
                  <a:pt x="207820" y="415637"/>
                </a:lnTo>
                <a:cubicBezTo>
                  <a:pt x="121738" y="415637"/>
                  <a:pt x="47881" y="363300"/>
                  <a:pt x="16332" y="288711"/>
                </a:cubicBezTo>
                <a:lnTo>
                  <a:pt x="1" y="207819"/>
                </a:lnTo>
                <a:lnTo>
                  <a:pt x="16332" y="126927"/>
                </a:lnTo>
                <a:cubicBezTo>
                  <a:pt x="47881" y="52338"/>
                  <a:pt x="121738" y="0"/>
                  <a:pt x="207820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57" name="Google Shape;457;p11"/>
          <p:cNvCxnSpPr/>
          <p:nvPr/>
        </p:nvCxnSpPr>
        <p:spPr>
          <a:xfrm>
            <a:off x="2082515" y="3362270"/>
            <a:ext cx="2404800" cy="0"/>
          </a:xfrm>
          <a:prstGeom prst="straightConnector1">
            <a:avLst/>
          </a:prstGeom>
          <a:noFill/>
          <a:ln w="12700" cap="flat" cmpd="sng">
            <a:solidFill>
              <a:schemeClr val="accent5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58" name="Google Shape;458;p11"/>
          <p:cNvSpPr/>
          <p:nvPr/>
        </p:nvSpPr>
        <p:spPr>
          <a:xfrm>
            <a:off x="1926652" y="3284338"/>
            <a:ext cx="156000" cy="156000"/>
          </a:xfrm>
          <a:prstGeom prst="ellipse">
            <a:avLst/>
          </a:prstGeom>
          <a:solidFill>
            <a:schemeClr val="accent2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34275" tIns="17150" rIns="34275" bIns="171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9" name="Google Shape;459;p11"/>
          <p:cNvSpPr txBox="1"/>
          <p:nvPr/>
        </p:nvSpPr>
        <p:spPr>
          <a:xfrm>
            <a:off x="1734018" y="2752319"/>
            <a:ext cx="601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" sz="1800" b="1" i="0" u="none" strike="noStrike" cap="none">
                <a:solidFill>
                  <a:schemeClr val="accent5"/>
                </a:solidFill>
                <a:latin typeface="Gowun Dodum"/>
                <a:ea typeface="Gowun Dodum"/>
                <a:cs typeface="Gowun Dodum"/>
                <a:sym typeface="Gowun Dodum"/>
              </a:rPr>
              <a:t>STEP1</a:t>
            </a:r>
            <a:endParaRPr sz="1800" b="1" i="0" u="none" strike="noStrike" cap="none">
              <a:solidFill>
                <a:schemeClr val="accent5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460" name="Google Shape;460;p11"/>
          <p:cNvSpPr txBox="1"/>
          <p:nvPr/>
        </p:nvSpPr>
        <p:spPr>
          <a:xfrm>
            <a:off x="4286229" y="2758642"/>
            <a:ext cx="601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" sz="1800" b="1" i="0" u="none" strike="noStrike" cap="none">
                <a:solidFill>
                  <a:schemeClr val="accent5"/>
                </a:solidFill>
                <a:latin typeface="Gowun Dodum"/>
                <a:ea typeface="Gowun Dodum"/>
                <a:cs typeface="Gowun Dodum"/>
                <a:sym typeface="Gowun Dodum"/>
              </a:rPr>
              <a:t>STEP2</a:t>
            </a:r>
            <a:endParaRPr sz="1800" b="1" i="0" u="none" strike="noStrike" cap="none">
              <a:solidFill>
                <a:schemeClr val="accent5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grpSp>
        <p:nvGrpSpPr>
          <p:cNvPr id="461" name="Google Shape;461;p11"/>
          <p:cNvGrpSpPr/>
          <p:nvPr/>
        </p:nvGrpSpPr>
        <p:grpSpPr>
          <a:xfrm>
            <a:off x="1000949" y="3693993"/>
            <a:ext cx="2130300" cy="518320"/>
            <a:chOff x="2686965" y="7959644"/>
            <a:chExt cx="5680800" cy="1382188"/>
          </a:xfrm>
        </p:grpSpPr>
        <p:sp>
          <p:nvSpPr>
            <p:cNvPr id="462" name="Google Shape;462;p11"/>
            <p:cNvSpPr txBox="1"/>
            <p:nvPr/>
          </p:nvSpPr>
          <p:spPr>
            <a:xfrm>
              <a:off x="2889526" y="7959644"/>
              <a:ext cx="4947600" cy="82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ko" sz="2000" b="1" i="0" u="none" strike="noStrike" cap="none">
                  <a:solidFill>
                    <a:schemeClr val="accent3"/>
                  </a:solidFill>
                  <a:latin typeface="Gowun Dodum"/>
                  <a:ea typeface="Gowun Dodum"/>
                  <a:cs typeface="Gowun Dodum"/>
                  <a:sym typeface="Gowun Dodum"/>
                </a:rPr>
                <a:t>말랑유치원</a:t>
              </a:r>
              <a:endParaRPr sz="2000" b="1" i="0" u="none" strike="noStrike" cap="none">
                <a:solidFill>
                  <a:schemeClr val="accent3"/>
                </a:solidFill>
                <a:latin typeface="Gowun Dodum"/>
                <a:ea typeface="Gowun Dodum"/>
                <a:cs typeface="Gowun Dodum"/>
                <a:sym typeface="Gowun Dodum"/>
              </a:endParaRPr>
            </a:p>
          </p:txBody>
        </p:sp>
        <p:sp>
          <p:nvSpPr>
            <p:cNvPr id="463" name="Google Shape;463;p11"/>
            <p:cNvSpPr txBox="1"/>
            <p:nvPr/>
          </p:nvSpPr>
          <p:spPr>
            <a:xfrm>
              <a:off x="2686965" y="8685132"/>
              <a:ext cx="5680800" cy="656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7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Gowun Dodum"/>
                <a:ea typeface="Gowun Dodum"/>
                <a:cs typeface="Gowun Dodum"/>
                <a:sym typeface="Gowun Dodum"/>
              </a:endParaRPr>
            </a:p>
          </p:txBody>
        </p:sp>
      </p:grpSp>
      <p:sp>
        <p:nvSpPr>
          <p:cNvPr id="464" name="Google Shape;464;p11"/>
          <p:cNvSpPr/>
          <p:nvPr/>
        </p:nvSpPr>
        <p:spPr>
          <a:xfrm>
            <a:off x="4487406" y="3284338"/>
            <a:ext cx="156000" cy="156000"/>
          </a:xfrm>
          <a:prstGeom prst="ellipse">
            <a:avLst/>
          </a:prstGeom>
          <a:solidFill>
            <a:schemeClr val="accent2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34275" tIns="17150" rIns="34275" bIns="171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5" name="Google Shape;465;p11"/>
          <p:cNvSpPr/>
          <p:nvPr/>
        </p:nvSpPr>
        <p:spPr>
          <a:xfrm>
            <a:off x="7061480" y="3284338"/>
            <a:ext cx="156000" cy="156000"/>
          </a:xfrm>
          <a:prstGeom prst="ellipse">
            <a:avLst/>
          </a:prstGeom>
          <a:solidFill>
            <a:schemeClr val="accent2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34275" tIns="17150" rIns="34275" bIns="171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6" name="Google Shape;466;p11"/>
          <p:cNvSpPr txBox="1"/>
          <p:nvPr/>
        </p:nvSpPr>
        <p:spPr>
          <a:xfrm>
            <a:off x="6838416" y="2758646"/>
            <a:ext cx="601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" sz="1800" b="1" i="0" u="none" strike="noStrike" cap="none">
                <a:solidFill>
                  <a:schemeClr val="accent5"/>
                </a:solidFill>
                <a:latin typeface="Gowun Dodum"/>
                <a:ea typeface="Gowun Dodum"/>
                <a:cs typeface="Gowun Dodum"/>
                <a:sym typeface="Gowun Dodum"/>
              </a:rPr>
              <a:t>STEP3</a:t>
            </a:r>
            <a:endParaRPr sz="1800" b="1" i="0" u="none" strike="noStrike" cap="none">
              <a:solidFill>
                <a:schemeClr val="accent5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cxnSp>
        <p:nvCxnSpPr>
          <p:cNvPr id="467" name="Google Shape;467;p11"/>
          <p:cNvCxnSpPr/>
          <p:nvPr/>
        </p:nvCxnSpPr>
        <p:spPr>
          <a:xfrm>
            <a:off x="4643270" y="3362270"/>
            <a:ext cx="2418300" cy="0"/>
          </a:xfrm>
          <a:prstGeom prst="straightConnector1">
            <a:avLst/>
          </a:prstGeom>
          <a:noFill/>
          <a:ln w="12700" cap="flat" cmpd="sng">
            <a:solidFill>
              <a:schemeClr val="accent5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468" name="Google Shape;468;p11"/>
          <p:cNvGrpSpPr/>
          <p:nvPr/>
        </p:nvGrpSpPr>
        <p:grpSpPr>
          <a:xfrm>
            <a:off x="3637664" y="3693992"/>
            <a:ext cx="1855350" cy="518314"/>
            <a:chOff x="2889526" y="7959644"/>
            <a:chExt cx="4947600" cy="1382169"/>
          </a:xfrm>
        </p:grpSpPr>
        <p:sp>
          <p:nvSpPr>
            <p:cNvPr id="469" name="Google Shape;469;p11"/>
            <p:cNvSpPr txBox="1"/>
            <p:nvPr/>
          </p:nvSpPr>
          <p:spPr>
            <a:xfrm>
              <a:off x="2889526" y="7959644"/>
              <a:ext cx="4947600" cy="82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ko" sz="2000" b="1" i="0" u="none" strike="noStrike" cap="none">
                  <a:solidFill>
                    <a:schemeClr val="accent3"/>
                  </a:solidFill>
                  <a:latin typeface="Gowun Dodum"/>
                  <a:ea typeface="Gowun Dodum"/>
                  <a:cs typeface="Gowun Dodum"/>
                  <a:sym typeface="Gowun Dodum"/>
                </a:rPr>
                <a:t>게임 진행 </a:t>
              </a:r>
              <a:endParaRPr sz="2000" b="1" i="0" u="none" strike="noStrike" cap="none">
                <a:solidFill>
                  <a:schemeClr val="accent3"/>
                </a:solidFill>
                <a:latin typeface="Gowun Dodum"/>
                <a:ea typeface="Gowun Dodum"/>
                <a:cs typeface="Gowun Dodum"/>
                <a:sym typeface="Gowun Dodum"/>
              </a:endParaRPr>
            </a:p>
          </p:txBody>
        </p:sp>
        <p:sp>
          <p:nvSpPr>
            <p:cNvPr id="470" name="Google Shape;470;p11"/>
            <p:cNvSpPr txBox="1"/>
            <p:nvPr/>
          </p:nvSpPr>
          <p:spPr>
            <a:xfrm>
              <a:off x="2889526" y="8685113"/>
              <a:ext cx="4947600" cy="656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7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Gowun Dodum"/>
                <a:ea typeface="Gowun Dodum"/>
                <a:cs typeface="Gowun Dodum"/>
                <a:sym typeface="Gowun Dodum"/>
              </a:endParaRPr>
            </a:p>
          </p:txBody>
        </p:sp>
      </p:grpSp>
      <p:grpSp>
        <p:nvGrpSpPr>
          <p:cNvPr id="471" name="Google Shape;471;p11"/>
          <p:cNvGrpSpPr/>
          <p:nvPr/>
        </p:nvGrpSpPr>
        <p:grpSpPr>
          <a:xfrm>
            <a:off x="6211738" y="3693992"/>
            <a:ext cx="1855400" cy="579851"/>
            <a:chOff x="2889526" y="7959644"/>
            <a:chExt cx="4947733" cy="1546269"/>
          </a:xfrm>
        </p:grpSpPr>
        <p:sp>
          <p:nvSpPr>
            <p:cNvPr id="472" name="Google Shape;472;p11"/>
            <p:cNvSpPr txBox="1"/>
            <p:nvPr/>
          </p:nvSpPr>
          <p:spPr>
            <a:xfrm>
              <a:off x="2889526" y="7959644"/>
              <a:ext cx="4947600" cy="82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ko" sz="2000" b="1" i="0" u="none" strike="noStrike" cap="none">
                  <a:solidFill>
                    <a:schemeClr val="accent3"/>
                  </a:solidFill>
                  <a:latin typeface="Gowun Dodum"/>
                  <a:ea typeface="Gowun Dodum"/>
                  <a:cs typeface="Gowun Dodum"/>
                  <a:sym typeface="Gowun Dodum"/>
                </a:rPr>
                <a:t>말랑이 친구들</a:t>
              </a:r>
              <a:endParaRPr sz="2000" b="1" i="0" u="none" strike="noStrike" cap="none">
                <a:solidFill>
                  <a:schemeClr val="accent3"/>
                </a:solidFill>
                <a:latin typeface="Gowun Dodum"/>
                <a:ea typeface="Gowun Dodum"/>
                <a:cs typeface="Gowun Dodum"/>
                <a:sym typeface="Gowun Dodum"/>
              </a:endParaRPr>
            </a:p>
          </p:txBody>
        </p:sp>
        <p:sp>
          <p:nvSpPr>
            <p:cNvPr id="473" name="Google Shape;473;p11"/>
            <p:cNvSpPr txBox="1"/>
            <p:nvPr/>
          </p:nvSpPr>
          <p:spPr>
            <a:xfrm>
              <a:off x="2889659" y="8685113"/>
              <a:ext cx="4947600" cy="82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7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endParaRPr sz="2000" b="0" i="0" u="none" strike="noStrike" cap="none">
                <a:solidFill>
                  <a:srgbClr val="000000"/>
                </a:solidFill>
                <a:latin typeface="Gowun Dodum"/>
                <a:ea typeface="Gowun Dodum"/>
                <a:cs typeface="Gowun Dodum"/>
                <a:sym typeface="Gowun Dodum"/>
              </a:endParaRPr>
            </a:p>
          </p:txBody>
        </p:sp>
      </p:grpSp>
      <p:pic>
        <p:nvPicPr>
          <p:cNvPr id="474" name="Google Shape;474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68950" y="1441225"/>
            <a:ext cx="1131950" cy="113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5" name="Google Shape;475;p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082650" y="2071150"/>
            <a:ext cx="762875" cy="68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6" name="Google Shape;476;p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211751" y="1678425"/>
            <a:ext cx="992875" cy="89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" name="Google Shape;477;p1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137422" y="1678424"/>
            <a:ext cx="899408" cy="89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" name="Google Shape;478;p1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287272" y="1678424"/>
            <a:ext cx="899408" cy="894750"/>
          </a:xfrm>
          <a:prstGeom prst="rect">
            <a:avLst/>
          </a:prstGeom>
          <a:noFill/>
          <a:ln>
            <a:noFill/>
          </a:ln>
        </p:spPr>
      </p:pic>
      <p:sp>
        <p:nvSpPr>
          <p:cNvPr id="479" name="Google Shape;479;p11"/>
          <p:cNvSpPr txBox="1"/>
          <p:nvPr/>
        </p:nvSpPr>
        <p:spPr>
          <a:xfrm>
            <a:off x="918000" y="4047350"/>
            <a:ext cx="2296200" cy="35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>
                <a:latin typeface="Gowun Dodum"/>
                <a:ea typeface="Gowun Dodum"/>
                <a:cs typeface="Gowun Dodum"/>
                <a:sym typeface="Gowun Dodum"/>
              </a:rPr>
              <a:t>말랑이를 터치하여 게임시작</a:t>
            </a:r>
            <a:endParaRPr sz="1100" dirty="0"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480" name="Google Shape;480;p11"/>
          <p:cNvSpPr txBox="1"/>
          <p:nvPr/>
        </p:nvSpPr>
        <p:spPr>
          <a:xfrm>
            <a:off x="3645200" y="4047350"/>
            <a:ext cx="1855500" cy="35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Gowun Dodum"/>
                <a:ea typeface="Gowun Dodum"/>
                <a:cs typeface="Gowun Dodum"/>
                <a:sym typeface="Gowun Dodum"/>
              </a:rPr>
              <a:t>각 말랑이들의 게임을 진행</a:t>
            </a:r>
            <a:endParaRPr sz="1100"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481" name="Google Shape;481;p11"/>
          <p:cNvSpPr txBox="1"/>
          <p:nvPr/>
        </p:nvSpPr>
        <p:spPr>
          <a:xfrm>
            <a:off x="6211713" y="3970400"/>
            <a:ext cx="1855500" cy="523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>
                <a:latin typeface="Gowun Dodum"/>
                <a:ea typeface="Gowun Dodum"/>
                <a:cs typeface="Gowun Dodum"/>
                <a:sym typeface="Gowun Dodum"/>
              </a:rPr>
              <a:t>게임에 성공하면</a:t>
            </a:r>
            <a:endParaRPr lang="en-US" altLang="ko" sz="1100" dirty="0">
              <a:latin typeface="Gowun Dodum"/>
              <a:ea typeface="Gowun Dodum"/>
              <a:cs typeface="Gowun Dodum"/>
              <a:sym typeface="Gowun Dodum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>
                <a:latin typeface="Gowun Dodum"/>
                <a:ea typeface="Gowun Dodum"/>
                <a:cs typeface="Gowun Dodum"/>
                <a:sym typeface="Gowun Dodum"/>
              </a:rPr>
              <a:t>말랑이와 친구되기 완료!</a:t>
            </a:r>
            <a:endParaRPr sz="1100" dirty="0">
              <a:latin typeface="Gowun Dodum"/>
              <a:ea typeface="Gowun Dodum"/>
              <a:cs typeface="Gowun Dodum"/>
              <a:sym typeface="Gowun Dodum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1958935dab4_8_68"/>
          <p:cNvSpPr txBox="1"/>
          <p:nvPr/>
        </p:nvSpPr>
        <p:spPr>
          <a:xfrm>
            <a:off x="286600" y="360750"/>
            <a:ext cx="2130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ko" sz="1200" b="1" i="0" u="none" strike="noStrike" cap="none">
                <a:solidFill>
                  <a:schemeClr val="dk2"/>
                </a:solidFill>
                <a:latin typeface="Gowun Dodum"/>
                <a:ea typeface="Gowun Dodum"/>
                <a:cs typeface="Gowun Dodum"/>
                <a:sym typeface="Gowun Dodum"/>
              </a:rPr>
              <a:t>서비스 소개 - 핵심 기능</a:t>
            </a:r>
            <a:r>
              <a:rPr lang="ko" sz="1200" b="1" i="0" u="none" strike="noStrike" cap="none">
                <a:solidFill>
                  <a:schemeClr val="accent2"/>
                </a:solidFill>
                <a:latin typeface="Gowun Dodum"/>
                <a:ea typeface="Gowun Dodum"/>
                <a:cs typeface="Gowun Dodum"/>
                <a:sym typeface="Gowun Dodum"/>
              </a:rPr>
              <a:t>.</a:t>
            </a:r>
            <a:endParaRPr sz="1200" b="0" i="0" u="none" strike="noStrike" cap="none">
              <a:solidFill>
                <a:srgbClr val="000000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487" name="Google Shape;487;g1958935dab4_8_68"/>
          <p:cNvSpPr txBox="1"/>
          <p:nvPr/>
        </p:nvSpPr>
        <p:spPr>
          <a:xfrm>
            <a:off x="4845297" y="2404344"/>
            <a:ext cx="4057252" cy="1569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3970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 dirty="0">
                <a:solidFill>
                  <a:schemeClr val="dk2"/>
                </a:solidFill>
                <a:latin typeface="Gowun Dodum"/>
                <a:ea typeface="Gowun Dodum"/>
                <a:cs typeface="Gowun Dodum"/>
                <a:sym typeface="Gowun Dodum"/>
              </a:rPr>
              <a:t>공간의 제약 없이</a:t>
            </a:r>
            <a:endParaRPr sz="2000" b="1" dirty="0">
              <a:solidFill>
                <a:schemeClr val="dk2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marL="13970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 dirty="0">
                <a:solidFill>
                  <a:schemeClr val="accent2"/>
                </a:solidFill>
                <a:latin typeface="Gowun Dodum"/>
                <a:ea typeface="Gowun Dodum"/>
                <a:cs typeface="Gowun Dodum"/>
                <a:sym typeface="Gowun Dodum"/>
              </a:rPr>
              <a:t>익숙한</a:t>
            </a:r>
            <a:r>
              <a:rPr lang="ko" sz="2000" b="1" dirty="0">
                <a:solidFill>
                  <a:schemeClr val="dk2"/>
                </a:solidFill>
                <a:latin typeface="Gowun Dodum"/>
                <a:ea typeface="Gowun Dodum"/>
                <a:cs typeface="Gowun Dodum"/>
                <a:sym typeface="Gowun Dodum"/>
              </a:rPr>
              <a:t> </a:t>
            </a:r>
            <a:r>
              <a:rPr lang="ko" sz="2000" b="1" dirty="0" smtClean="0">
                <a:solidFill>
                  <a:schemeClr val="dk2"/>
                </a:solidFill>
                <a:latin typeface="Gowun Dodum"/>
                <a:ea typeface="Gowun Dodum"/>
                <a:cs typeface="Gowun Dodum"/>
                <a:sym typeface="Gowun Dodum"/>
              </a:rPr>
              <a:t>환경</a:t>
            </a:r>
            <a:r>
              <a:rPr lang="ko-KR" altLang="en-US" sz="2000" b="1" dirty="0">
                <a:solidFill>
                  <a:schemeClr val="dk2"/>
                </a:solidFill>
                <a:latin typeface="Gowun Dodum"/>
                <a:ea typeface="Gowun Dodum"/>
                <a:cs typeface="Gowun Dodum"/>
                <a:sym typeface="Gowun Dodum"/>
              </a:rPr>
              <a:t>의</a:t>
            </a:r>
            <a:r>
              <a:rPr lang="ko" sz="2000" b="1" dirty="0" smtClean="0">
                <a:solidFill>
                  <a:schemeClr val="dk2"/>
                </a:solidFill>
                <a:latin typeface="Gowun Dodum"/>
                <a:ea typeface="Gowun Dodum"/>
                <a:cs typeface="Gowun Dodum"/>
                <a:sym typeface="Gowun Dodum"/>
              </a:rPr>
              <a:t> </a:t>
            </a:r>
            <a:r>
              <a:rPr lang="ko-KR" altLang="en-US" sz="2000" b="1" dirty="0" smtClean="0">
                <a:solidFill>
                  <a:schemeClr val="accent2"/>
                </a:solidFill>
                <a:latin typeface="Gowun Dodum"/>
                <a:ea typeface="Gowun Dodum"/>
                <a:cs typeface="Gowun Dodum"/>
                <a:sym typeface="Gowun Dodum"/>
              </a:rPr>
              <a:t>새로운</a:t>
            </a:r>
            <a:r>
              <a:rPr lang="ko" sz="2000" b="1" dirty="0" smtClean="0">
                <a:solidFill>
                  <a:schemeClr val="dk2"/>
                </a:solidFill>
                <a:latin typeface="Gowun Dodum"/>
                <a:ea typeface="Gowun Dodum"/>
                <a:cs typeface="Gowun Dodum"/>
                <a:sym typeface="Gowun Dodum"/>
              </a:rPr>
              <a:t> </a:t>
            </a:r>
            <a:r>
              <a:rPr lang="ko" sz="2000" b="1" i="0" u="none" strike="noStrike" cap="none" dirty="0">
                <a:solidFill>
                  <a:schemeClr val="dk2"/>
                </a:solidFill>
                <a:latin typeface="Gowun Dodum"/>
                <a:ea typeface="Gowun Dodum"/>
                <a:cs typeface="Gowun Dodum"/>
                <a:sym typeface="Gowun Dodum"/>
              </a:rPr>
              <a:t>가상공간에서 </a:t>
            </a:r>
            <a:r>
              <a:rPr lang="ko" sz="2000" b="1" dirty="0">
                <a:solidFill>
                  <a:schemeClr val="dk2"/>
                </a:solidFill>
                <a:latin typeface="Gowun Dodum"/>
                <a:ea typeface="Gowun Dodum"/>
                <a:cs typeface="Gowun Dodum"/>
                <a:sym typeface="Gowun Dodum"/>
              </a:rPr>
              <a:t>어린이들</a:t>
            </a:r>
            <a:r>
              <a:rPr lang="ko-KR" altLang="en-US" sz="2000" b="1" dirty="0">
                <a:solidFill>
                  <a:schemeClr val="dk2"/>
                </a:solidFill>
                <a:latin typeface="Gowun Dodum"/>
                <a:ea typeface="Gowun Dodum"/>
                <a:cs typeface="Gowun Dodum"/>
                <a:sym typeface="Gowun Dodum"/>
              </a:rPr>
              <a:t>의</a:t>
            </a:r>
            <a:r>
              <a:rPr lang="ko" sz="2000" b="1" i="0" u="none" strike="noStrike" cap="none" dirty="0">
                <a:solidFill>
                  <a:schemeClr val="dk2"/>
                </a:solidFill>
                <a:latin typeface="Gowun Dodum"/>
                <a:ea typeface="Gowun Dodum"/>
                <a:cs typeface="Gowun Dodum"/>
                <a:sym typeface="Gowun Dodum"/>
              </a:rPr>
              <a:t> 친구가 된 말랑이</a:t>
            </a:r>
            <a:endParaRPr sz="2000" b="1" dirty="0">
              <a:solidFill>
                <a:schemeClr val="dk2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488" name="Google Shape;488;g1958935dab4_8_68"/>
          <p:cNvSpPr txBox="1"/>
          <p:nvPr/>
        </p:nvSpPr>
        <p:spPr>
          <a:xfrm>
            <a:off x="326875" y="711075"/>
            <a:ext cx="50388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" sz="2000" b="1" i="0" u="none" strike="noStrike" cap="none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1.</a:t>
            </a:r>
            <a:r>
              <a:rPr lang="ko" sz="2000" b="1" i="0" u="none" strike="noStrike" cap="none">
                <a:solidFill>
                  <a:schemeClr val="accent2"/>
                </a:solidFill>
                <a:latin typeface="Gowun Dodum"/>
                <a:ea typeface="Gowun Dodum"/>
                <a:cs typeface="Gowun Dodum"/>
                <a:sym typeface="Gowun Dodum"/>
              </a:rPr>
              <a:t>   </a:t>
            </a:r>
            <a:r>
              <a:rPr lang="ko" sz="2000" b="1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언제 어디서나 만나는 말랑이 친구들</a:t>
            </a:r>
            <a:endParaRPr sz="2000" b="1" i="0" u="none" strike="noStrike" cap="none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grpSp>
        <p:nvGrpSpPr>
          <p:cNvPr id="489" name="Google Shape;489;g1958935dab4_8_68"/>
          <p:cNvGrpSpPr/>
          <p:nvPr/>
        </p:nvGrpSpPr>
        <p:grpSpPr>
          <a:xfrm>
            <a:off x="3025382" y="1510618"/>
            <a:ext cx="1819915" cy="3357083"/>
            <a:chOff x="2363290" y="1028142"/>
            <a:chExt cx="2130300" cy="3938389"/>
          </a:xfrm>
        </p:grpSpPr>
        <p:pic>
          <p:nvPicPr>
            <p:cNvPr id="490" name="Google Shape;490;g1958935dab4_8_68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447732" y="1101873"/>
              <a:ext cx="1938362" cy="379092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1" name="Google Shape;491;g1958935dab4_8_68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363290" y="1028142"/>
              <a:ext cx="2130300" cy="393838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92" name="Google Shape;492;g1958935dab4_8_68"/>
          <p:cNvGrpSpPr/>
          <p:nvPr/>
        </p:nvGrpSpPr>
        <p:grpSpPr>
          <a:xfrm>
            <a:off x="774709" y="1510620"/>
            <a:ext cx="1819915" cy="3357083"/>
            <a:chOff x="5768899" y="954413"/>
            <a:chExt cx="2130300" cy="3938389"/>
          </a:xfrm>
        </p:grpSpPr>
        <p:pic>
          <p:nvPicPr>
            <p:cNvPr id="493" name="Google Shape;493;g1958935dab4_8_68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5863605" y="1028142"/>
              <a:ext cx="1940889" cy="37909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4" name="Google Shape;494;g1958935dab4_8_68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768899" y="954413"/>
              <a:ext cx="2130300" cy="393838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13"/>
          <p:cNvSpPr txBox="1"/>
          <p:nvPr/>
        </p:nvSpPr>
        <p:spPr>
          <a:xfrm>
            <a:off x="286600" y="360750"/>
            <a:ext cx="2130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ko" sz="1200" b="1" i="0" u="none" strike="noStrike" cap="none">
                <a:solidFill>
                  <a:schemeClr val="dk2"/>
                </a:solidFill>
                <a:latin typeface="Gowun Dodum"/>
                <a:ea typeface="Gowun Dodum"/>
                <a:cs typeface="Gowun Dodum"/>
                <a:sym typeface="Gowun Dodum"/>
              </a:rPr>
              <a:t>서비스 소개 - 핵심 기능</a:t>
            </a:r>
            <a:r>
              <a:rPr lang="ko" sz="1200" b="1" i="0" u="none" strike="noStrike" cap="none">
                <a:solidFill>
                  <a:schemeClr val="accent2"/>
                </a:solidFill>
                <a:latin typeface="Gowun Dodum"/>
                <a:ea typeface="Gowun Dodum"/>
                <a:cs typeface="Gowun Dodum"/>
                <a:sym typeface="Gowun Dodum"/>
              </a:rPr>
              <a:t>.</a:t>
            </a:r>
            <a:endParaRPr sz="1200" b="0" i="0" u="none" strike="noStrike" cap="none">
              <a:solidFill>
                <a:srgbClr val="000000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500" name="Google Shape;500;p13"/>
          <p:cNvSpPr txBox="1"/>
          <p:nvPr/>
        </p:nvSpPr>
        <p:spPr>
          <a:xfrm>
            <a:off x="5579700" y="2162625"/>
            <a:ext cx="2826600" cy="24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25450" marR="0" lvl="0" indent="-292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oto Sans Symbols"/>
              <a:buChar char="▪"/>
            </a:pPr>
            <a:r>
              <a:rPr lang="ko" sz="1500" i="0" u="none" strike="noStrike" cap="none">
                <a:solidFill>
                  <a:schemeClr val="dk2"/>
                </a:solidFill>
                <a:latin typeface="Gowun Dodum"/>
                <a:ea typeface="Gowun Dodum"/>
                <a:cs typeface="Gowun Dodum"/>
                <a:sym typeface="Gowun Dodum"/>
              </a:rPr>
              <a:t>이름 익히기</a:t>
            </a:r>
            <a:endParaRPr sz="1500" i="0" u="none" strike="noStrike" cap="none">
              <a:solidFill>
                <a:schemeClr val="dk2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marL="425450" marR="0" lvl="0" indent="-292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oto Sans Symbols"/>
              <a:buChar char="▪"/>
            </a:pPr>
            <a:r>
              <a:rPr lang="ko" sz="1500" i="0" u="none" strike="noStrike" cap="none">
                <a:solidFill>
                  <a:schemeClr val="dk2"/>
                </a:solidFill>
                <a:latin typeface="Gowun Dodum"/>
                <a:ea typeface="Gowun Dodum"/>
                <a:cs typeface="Gowun Dodum"/>
                <a:sym typeface="Gowun Dodum"/>
              </a:rPr>
              <a:t>기본 예절과 인사말 익히기</a:t>
            </a:r>
            <a:endParaRPr sz="1500" i="0" u="none" strike="noStrike" cap="none">
              <a:solidFill>
                <a:schemeClr val="dk2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marL="425450" marR="0" lvl="0" indent="-292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oto Sans Symbols"/>
              <a:buChar char="▪"/>
            </a:pPr>
            <a:r>
              <a:rPr lang="ko" sz="1500" i="0" u="none" strike="noStrike" cap="none">
                <a:solidFill>
                  <a:schemeClr val="dk2"/>
                </a:solidFill>
                <a:latin typeface="Gowun Dodum"/>
                <a:ea typeface="Gowun Dodum"/>
                <a:cs typeface="Gowun Dodum"/>
                <a:sym typeface="Gowun Dodum"/>
              </a:rPr>
              <a:t>쓰레기 버리는 습관 들이기</a:t>
            </a:r>
            <a:endParaRPr sz="1500" i="0" u="none" strike="noStrike" cap="none">
              <a:solidFill>
                <a:schemeClr val="dk2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marL="425450" marR="0" lvl="0" indent="-292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oto Sans Symbols"/>
              <a:buChar char="▪"/>
            </a:pPr>
            <a:r>
              <a:rPr lang="ko" sz="1500" i="0" u="none" strike="noStrike" cap="none">
                <a:solidFill>
                  <a:schemeClr val="dk2"/>
                </a:solidFill>
                <a:latin typeface="Gowun Dodum"/>
                <a:ea typeface="Gowun Dodum"/>
                <a:cs typeface="Gowun Dodum"/>
                <a:sym typeface="Gowun Dodum"/>
              </a:rPr>
              <a:t>동물 울음소리 맞히기</a:t>
            </a:r>
            <a:endParaRPr sz="1500" i="0" u="none" strike="noStrike" cap="none">
              <a:solidFill>
                <a:schemeClr val="dk2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marL="425450" marR="0" lvl="0" indent="-292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oto Sans Symbols"/>
              <a:buChar char="▪"/>
            </a:pPr>
            <a:r>
              <a:rPr lang="ko" sz="1500" i="0" u="none" strike="noStrike" cap="none">
                <a:solidFill>
                  <a:schemeClr val="dk2"/>
                </a:solidFill>
                <a:latin typeface="Gowun Dodum"/>
                <a:ea typeface="Gowun Dodum"/>
                <a:cs typeface="Gowun Dodum"/>
                <a:sym typeface="Gowun Dodum"/>
              </a:rPr>
              <a:t>양치 습관 들이기</a:t>
            </a:r>
            <a:endParaRPr sz="1500" i="0" u="none" strike="noStrike" cap="none">
              <a:solidFill>
                <a:schemeClr val="dk2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marL="425450" marR="0" lvl="0" indent="-292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oto Sans Symbols"/>
              <a:buChar char="▪"/>
            </a:pPr>
            <a:r>
              <a:rPr lang="ko" sz="1500" i="0" u="none" strike="noStrike" cap="none">
                <a:solidFill>
                  <a:schemeClr val="dk2"/>
                </a:solidFill>
                <a:latin typeface="Gowun Dodum"/>
                <a:ea typeface="Gowun Dodum"/>
                <a:cs typeface="Gowun Dodum"/>
                <a:sym typeface="Gowun Dodum"/>
              </a:rPr>
              <a:t>물건 쓰임새 익히기</a:t>
            </a:r>
            <a:endParaRPr sz="1500" i="0" u="none" strike="noStrike" cap="none">
              <a:solidFill>
                <a:schemeClr val="dk2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marL="425450" marR="0" lvl="0" indent="-292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oto Sans Symbols"/>
              <a:buChar char="▪"/>
            </a:pPr>
            <a:r>
              <a:rPr lang="ko" sz="1500" i="0" u="none" strike="noStrike" cap="none">
                <a:solidFill>
                  <a:schemeClr val="dk2"/>
                </a:solidFill>
                <a:latin typeface="Gowun Dodum"/>
                <a:ea typeface="Gowun Dodum"/>
                <a:cs typeface="Gowun Dodum"/>
                <a:sym typeface="Gowun Dodum"/>
              </a:rPr>
              <a:t>기본 색깔 배우기</a:t>
            </a:r>
            <a:endParaRPr sz="1500" i="0" u="none" strike="noStrike" cap="none">
              <a:solidFill>
                <a:schemeClr val="dk2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501" name="Google Shape;501;p13"/>
          <p:cNvSpPr txBox="1"/>
          <p:nvPr/>
        </p:nvSpPr>
        <p:spPr>
          <a:xfrm>
            <a:off x="5579706" y="1510500"/>
            <a:ext cx="21303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" sz="2000" b="1" i="0" u="none" strike="noStrike" cap="none">
                <a:solidFill>
                  <a:schemeClr val="dk2"/>
                </a:solidFill>
                <a:latin typeface="Gowun Dodum"/>
                <a:ea typeface="Gowun Dodum"/>
                <a:cs typeface="Gowun Dodum"/>
                <a:sym typeface="Gowun Dodum"/>
              </a:rPr>
              <a:t>7가지 게임</a:t>
            </a:r>
            <a:endParaRPr sz="2000" b="1" i="0" u="none" strike="noStrike" cap="none">
              <a:solidFill>
                <a:schemeClr val="dk2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502" name="Google Shape;502;p13"/>
          <p:cNvSpPr txBox="1"/>
          <p:nvPr/>
        </p:nvSpPr>
        <p:spPr>
          <a:xfrm>
            <a:off x="326875" y="711075"/>
            <a:ext cx="39888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" sz="2000" b="1" i="0" u="none" strike="noStrike" cap="none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2.</a:t>
            </a:r>
            <a:r>
              <a:rPr lang="ko" sz="2000" b="1" i="0" u="none" strike="noStrike" cap="none">
                <a:solidFill>
                  <a:srgbClr val="333333"/>
                </a:solidFill>
                <a:latin typeface="Gowun Dodum"/>
                <a:ea typeface="Gowun Dodum"/>
                <a:cs typeface="Gowun Dodum"/>
                <a:sym typeface="Gowun Dodum"/>
              </a:rPr>
              <a:t>   </a:t>
            </a:r>
            <a:r>
              <a:rPr lang="ko" sz="2000" b="1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말랑이와 함께하는 다양</a:t>
            </a:r>
            <a:r>
              <a:rPr lang="ko" sz="2000" b="1" i="0" u="none" strike="noStrike" cap="none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한 게임</a:t>
            </a:r>
            <a:endParaRPr sz="2000" b="1" i="0" u="none" strike="noStrike" cap="none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pic>
        <p:nvPicPr>
          <p:cNvPr id="504" name="Google Shape;504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0117" y="1575446"/>
            <a:ext cx="1655911" cy="3227469"/>
          </a:xfrm>
          <a:prstGeom prst="rect">
            <a:avLst/>
          </a:prstGeom>
          <a:noFill/>
          <a:ln>
            <a:noFill/>
          </a:ln>
        </p:spPr>
      </p:pic>
      <p:pic>
        <p:nvPicPr>
          <p:cNvPr id="505" name="Google Shape;505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74709" y="1510573"/>
            <a:ext cx="1819882" cy="3357214"/>
          </a:xfrm>
          <a:prstGeom prst="rect">
            <a:avLst/>
          </a:prstGeom>
          <a:noFill/>
          <a:ln>
            <a:noFill/>
          </a:ln>
        </p:spPr>
      </p:pic>
      <p:pic>
        <p:nvPicPr>
          <p:cNvPr id="506" name="Google Shape;506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219" y="1575445"/>
            <a:ext cx="1655942" cy="3227469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505;p13">
            <a:extLst>
              <a:ext uri="{FF2B5EF4-FFF2-40B4-BE49-F238E27FC236}">
                <a16:creationId xmlns:a16="http://schemas.microsoft.com/office/drawing/2014/main" id="{092E4382-BF4C-6482-AEA0-C8FF0EA7F609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042229" y="1510573"/>
            <a:ext cx="1819882" cy="33572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말랑아이름불러주기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998989" y="1674922"/>
            <a:ext cx="416986" cy="416986"/>
          </a:xfrm>
          <a:prstGeom prst="rect">
            <a:avLst/>
          </a:prstGeom>
        </p:spPr>
      </p:pic>
      <p:sp>
        <p:nvSpPr>
          <p:cNvPr id="512" name="Google Shape;512;g1958935dab4_0_514"/>
          <p:cNvSpPr txBox="1"/>
          <p:nvPr/>
        </p:nvSpPr>
        <p:spPr>
          <a:xfrm>
            <a:off x="286600" y="360750"/>
            <a:ext cx="2130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ko" sz="1200" b="1" i="0" u="none" strike="noStrike" cap="none">
                <a:solidFill>
                  <a:schemeClr val="dk2"/>
                </a:solidFill>
                <a:latin typeface="Gowun Dodum"/>
                <a:ea typeface="Gowun Dodum"/>
                <a:cs typeface="Gowun Dodum"/>
                <a:sym typeface="Gowun Dodum"/>
              </a:rPr>
              <a:t>서비스 소개 - 핵심 기능</a:t>
            </a:r>
            <a:r>
              <a:rPr lang="ko" sz="1200" b="1" i="0" u="none" strike="noStrike" cap="none">
                <a:solidFill>
                  <a:schemeClr val="accent2"/>
                </a:solidFill>
                <a:latin typeface="Gowun Dodum"/>
                <a:ea typeface="Gowun Dodum"/>
                <a:cs typeface="Gowun Dodum"/>
                <a:sym typeface="Gowun Dodum"/>
              </a:rPr>
              <a:t>.</a:t>
            </a:r>
            <a:endParaRPr sz="1200" b="0" i="0" u="none" strike="noStrike" cap="none">
              <a:solidFill>
                <a:srgbClr val="000000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513" name="Google Shape;513;g1958935dab4_0_514"/>
          <p:cNvSpPr txBox="1"/>
          <p:nvPr/>
        </p:nvSpPr>
        <p:spPr>
          <a:xfrm>
            <a:off x="326875" y="711075"/>
            <a:ext cx="61782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" sz="2000" b="1" i="0" u="none" strike="noStrike" cap="none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3.</a:t>
            </a:r>
            <a:r>
              <a:rPr lang="ko" sz="2000" b="1" i="0" u="none" strike="noStrike" cap="none">
                <a:solidFill>
                  <a:schemeClr val="accent2"/>
                </a:solidFill>
                <a:latin typeface="Gowun Dodum"/>
                <a:ea typeface="Gowun Dodum"/>
                <a:cs typeface="Gowun Dodum"/>
                <a:sym typeface="Gowun Dodum"/>
              </a:rPr>
              <a:t>   </a:t>
            </a:r>
            <a:r>
              <a:rPr lang="ko" sz="2000" b="1" i="0" u="none" strike="noStrike" cap="none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아이들을 위</a:t>
            </a:r>
            <a:r>
              <a:rPr lang="ko" sz="2000" b="1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해 한 줄 한 줄 읽어주는 게임 설명</a:t>
            </a:r>
            <a:endParaRPr sz="2000" b="1" i="0" u="none" strike="noStrike" cap="none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518" name="Google Shape;518;g1958935dab4_0_514"/>
          <p:cNvSpPr txBox="1"/>
          <p:nvPr/>
        </p:nvSpPr>
        <p:spPr>
          <a:xfrm>
            <a:off x="4339522" y="2563155"/>
            <a:ext cx="3931200" cy="1154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39700" marR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b="1" dirty="0">
                <a:solidFill>
                  <a:schemeClr val="dk2"/>
                </a:solidFill>
                <a:latin typeface="Gowun Dodum"/>
                <a:ea typeface="Gowun Dodum"/>
                <a:cs typeface="Gowun Dodum"/>
                <a:sym typeface="Gowun Dodum"/>
              </a:rPr>
              <a:t>친근한 목소리로 아이들에게 </a:t>
            </a:r>
            <a:r>
              <a:rPr lang="ko" sz="1800" b="1" dirty="0">
                <a:solidFill>
                  <a:schemeClr val="accent2"/>
                </a:solidFill>
                <a:latin typeface="Gowun Dodum"/>
                <a:ea typeface="Gowun Dodum"/>
                <a:cs typeface="Gowun Dodum"/>
                <a:sym typeface="Gowun Dodum"/>
              </a:rPr>
              <a:t>게임설명 </a:t>
            </a:r>
            <a:endParaRPr sz="1800" b="1" dirty="0">
              <a:solidFill>
                <a:srgbClr val="F05A50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marL="13970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b="1" dirty="0" smtClean="0">
                <a:solidFill>
                  <a:schemeClr val="dk2"/>
                </a:solidFill>
                <a:latin typeface="Gowun Dodum"/>
                <a:ea typeface="Gowun Dodum"/>
                <a:cs typeface="Gowun Dodum"/>
                <a:sym typeface="Gowun Dodum"/>
              </a:rPr>
              <a:t>아이들</a:t>
            </a:r>
            <a:r>
              <a:rPr lang="ko-KR" altLang="en-US" sz="1800" b="1" dirty="0" smtClean="0">
                <a:solidFill>
                  <a:schemeClr val="dk2"/>
                </a:solidFill>
                <a:latin typeface="Gowun Dodum"/>
                <a:ea typeface="Gowun Dodum"/>
                <a:cs typeface="Gowun Dodum"/>
                <a:sym typeface="Gowun Dodum"/>
              </a:rPr>
              <a:t>의</a:t>
            </a:r>
            <a:r>
              <a:rPr lang="ko" sz="1800" b="1" dirty="0" smtClean="0">
                <a:solidFill>
                  <a:schemeClr val="dk2"/>
                </a:solidFill>
                <a:latin typeface="Gowun Dodum"/>
                <a:ea typeface="Gowun Dodum"/>
                <a:cs typeface="Gowun Dodum"/>
                <a:sym typeface="Gowun Dodum"/>
              </a:rPr>
              <a:t> </a:t>
            </a:r>
            <a:r>
              <a:rPr lang="ko" sz="1800" b="1" dirty="0">
                <a:solidFill>
                  <a:srgbClr val="F05A50"/>
                </a:solidFill>
                <a:latin typeface="Gowun Dodum"/>
                <a:ea typeface="Gowun Dodum"/>
                <a:cs typeface="Gowun Dodum"/>
                <a:sym typeface="Gowun Dodum"/>
              </a:rPr>
              <a:t>접근성 ↑</a:t>
            </a:r>
            <a:endParaRPr sz="1800" b="1" dirty="0">
              <a:solidFill>
                <a:srgbClr val="F05A50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7120" y="1349733"/>
            <a:ext cx="1802084" cy="3426206"/>
          </a:xfrm>
          <a:prstGeom prst="rect">
            <a:avLst/>
          </a:prstGeom>
        </p:spPr>
      </p:pic>
      <p:pic>
        <p:nvPicPr>
          <p:cNvPr id="516" name="Google Shape;516;g1958935dab4_0_51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114616" y="1279072"/>
            <a:ext cx="1980540" cy="358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57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  <p:cond evt="onNext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4" name="Google Shape;524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838900"/>
            <a:ext cx="9143999" cy="5982398"/>
          </a:xfrm>
          <a:prstGeom prst="rect">
            <a:avLst/>
          </a:prstGeom>
          <a:noFill/>
          <a:ln>
            <a:noFill/>
          </a:ln>
        </p:spPr>
      </p:pic>
      <p:sp>
        <p:nvSpPr>
          <p:cNvPr id="525" name="Google Shape;525;p15"/>
          <p:cNvSpPr/>
          <p:nvPr/>
        </p:nvSpPr>
        <p:spPr>
          <a:xfrm>
            <a:off x="4376737" y="3568876"/>
            <a:ext cx="390526" cy="357623"/>
          </a:xfrm>
          <a:custGeom>
            <a:avLst/>
            <a:gdLst/>
            <a:ahLst/>
            <a:cxnLst/>
            <a:rect l="l" t="t" r="r" b="b"/>
            <a:pathLst>
              <a:path w="353" h="322" extrusionOk="0">
                <a:moveTo>
                  <a:pt x="353" y="109"/>
                </a:moveTo>
                <a:cubicBezTo>
                  <a:pt x="353" y="49"/>
                  <a:pt x="296" y="0"/>
                  <a:pt x="225" y="0"/>
                </a:cubicBezTo>
                <a:cubicBezTo>
                  <a:pt x="172" y="0"/>
                  <a:pt x="126" y="28"/>
                  <a:pt x="107" y="66"/>
                </a:cubicBezTo>
                <a:cubicBezTo>
                  <a:pt x="113" y="65"/>
                  <a:pt x="119" y="65"/>
                  <a:pt x="126" y="65"/>
                </a:cubicBezTo>
                <a:cubicBezTo>
                  <a:pt x="145" y="36"/>
                  <a:pt x="182" y="17"/>
                  <a:pt x="225" y="17"/>
                </a:cubicBezTo>
                <a:cubicBezTo>
                  <a:pt x="287" y="17"/>
                  <a:pt x="337" y="58"/>
                  <a:pt x="337" y="109"/>
                </a:cubicBezTo>
                <a:cubicBezTo>
                  <a:pt x="337" y="134"/>
                  <a:pt x="325" y="157"/>
                  <a:pt x="303" y="175"/>
                </a:cubicBezTo>
                <a:cubicBezTo>
                  <a:pt x="298" y="179"/>
                  <a:pt x="296" y="185"/>
                  <a:pt x="298" y="191"/>
                </a:cubicBezTo>
                <a:cubicBezTo>
                  <a:pt x="305" y="215"/>
                  <a:pt x="305" y="215"/>
                  <a:pt x="305" y="215"/>
                </a:cubicBezTo>
                <a:cubicBezTo>
                  <a:pt x="272" y="202"/>
                  <a:pt x="272" y="202"/>
                  <a:pt x="272" y="202"/>
                </a:cubicBezTo>
                <a:cubicBezTo>
                  <a:pt x="271" y="207"/>
                  <a:pt x="270" y="213"/>
                  <a:pt x="268" y="218"/>
                </a:cubicBezTo>
                <a:cubicBezTo>
                  <a:pt x="329" y="241"/>
                  <a:pt x="329" y="241"/>
                  <a:pt x="329" y="241"/>
                </a:cubicBezTo>
                <a:cubicBezTo>
                  <a:pt x="314" y="187"/>
                  <a:pt x="314" y="187"/>
                  <a:pt x="314" y="187"/>
                </a:cubicBezTo>
                <a:cubicBezTo>
                  <a:pt x="338" y="167"/>
                  <a:pt x="353" y="140"/>
                  <a:pt x="353" y="109"/>
                </a:cubicBezTo>
                <a:moveTo>
                  <a:pt x="128" y="81"/>
                </a:moveTo>
                <a:cubicBezTo>
                  <a:pt x="57" y="81"/>
                  <a:pt x="0" y="129"/>
                  <a:pt x="0" y="189"/>
                </a:cubicBezTo>
                <a:cubicBezTo>
                  <a:pt x="0" y="220"/>
                  <a:pt x="15" y="248"/>
                  <a:pt x="39" y="267"/>
                </a:cubicBezTo>
                <a:cubicBezTo>
                  <a:pt x="24" y="322"/>
                  <a:pt x="24" y="322"/>
                  <a:pt x="24" y="322"/>
                </a:cubicBezTo>
                <a:cubicBezTo>
                  <a:pt x="96" y="294"/>
                  <a:pt x="96" y="294"/>
                  <a:pt x="96" y="294"/>
                </a:cubicBezTo>
                <a:cubicBezTo>
                  <a:pt x="106" y="296"/>
                  <a:pt x="117" y="298"/>
                  <a:pt x="128" y="298"/>
                </a:cubicBezTo>
                <a:cubicBezTo>
                  <a:pt x="199" y="298"/>
                  <a:pt x="257" y="249"/>
                  <a:pt x="257" y="189"/>
                </a:cubicBezTo>
                <a:cubicBezTo>
                  <a:pt x="257" y="129"/>
                  <a:pt x="199" y="81"/>
                  <a:pt x="128" y="81"/>
                </a:cubicBezTo>
                <a:moveTo>
                  <a:pt x="128" y="281"/>
                </a:moveTo>
                <a:cubicBezTo>
                  <a:pt x="119" y="281"/>
                  <a:pt x="109" y="280"/>
                  <a:pt x="99" y="278"/>
                </a:cubicBezTo>
                <a:cubicBezTo>
                  <a:pt x="98" y="278"/>
                  <a:pt x="97" y="278"/>
                  <a:pt x="96" y="278"/>
                </a:cubicBezTo>
                <a:cubicBezTo>
                  <a:pt x="94" y="278"/>
                  <a:pt x="92" y="278"/>
                  <a:pt x="90" y="279"/>
                </a:cubicBezTo>
                <a:cubicBezTo>
                  <a:pt x="48" y="295"/>
                  <a:pt x="48" y="295"/>
                  <a:pt x="48" y="295"/>
                </a:cubicBezTo>
                <a:cubicBezTo>
                  <a:pt x="55" y="272"/>
                  <a:pt x="55" y="272"/>
                  <a:pt x="55" y="272"/>
                </a:cubicBezTo>
                <a:cubicBezTo>
                  <a:pt x="57" y="266"/>
                  <a:pt x="55" y="259"/>
                  <a:pt x="50" y="255"/>
                </a:cubicBezTo>
                <a:cubicBezTo>
                  <a:pt x="28" y="237"/>
                  <a:pt x="16" y="214"/>
                  <a:pt x="16" y="189"/>
                </a:cubicBezTo>
                <a:cubicBezTo>
                  <a:pt x="16" y="138"/>
                  <a:pt x="66" y="97"/>
                  <a:pt x="128" y="97"/>
                </a:cubicBezTo>
                <a:cubicBezTo>
                  <a:pt x="190" y="97"/>
                  <a:pt x="241" y="138"/>
                  <a:pt x="241" y="189"/>
                </a:cubicBezTo>
                <a:cubicBezTo>
                  <a:pt x="241" y="240"/>
                  <a:pt x="190" y="281"/>
                  <a:pt x="128" y="281"/>
                </a:cubicBezTo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6" name="Google Shape;526;p15"/>
          <p:cNvSpPr/>
          <p:nvPr/>
        </p:nvSpPr>
        <p:spPr>
          <a:xfrm>
            <a:off x="2241025" y="3151575"/>
            <a:ext cx="4661952" cy="1991916"/>
          </a:xfrm>
          <a:custGeom>
            <a:avLst/>
            <a:gdLst/>
            <a:ahLst/>
            <a:cxnLst/>
            <a:rect l="l" t="t" r="r" b="b"/>
            <a:pathLst>
              <a:path w="14455666" h="6176483" extrusionOk="0">
                <a:moveTo>
                  <a:pt x="7227832" y="0"/>
                </a:moveTo>
                <a:cubicBezTo>
                  <a:pt x="10763663" y="0"/>
                  <a:pt x="13713706" y="2508064"/>
                  <a:pt x="14395968" y="5842200"/>
                </a:cubicBezTo>
                <a:lnTo>
                  <a:pt x="14455666" y="6176483"/>
                </a:lnTo>
                <a:lnTo>
                  <a:pt x="0" y="6176483"/>
                </a:lnTo>
                <a:lnTo>
                  <a:pt x="59697" y="5842200"/>
                </a:lnTo>
                <a:cubicBezTo>
                  <a:pt x="741960" y="2508064"/>
                  <a:pt x="3692001" y="0"/>
                  <a:pt x="722783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7" name="Google Shape;527;p15"/>
          <p:cNvSpPr txBox="1"/>
          <p:nvPr/>
        </p:nvSpPr>
        <p:spPr>
          <a:xfrm>
            <a:off x="3271799" y="4068893"/>
            <a:ext cx="26004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rPr lang="ko" sz="3400" b="1" i="0" u="none" strike="noStrike" cap="none">
                <a:solidFill>
                  <a:schemeClr val="lt1"/>
                </a:solidFill>
                <a:latin typeface="Gowun Dodum"/>
                <a:ea typeface="Gowun Dodum"/>
                <a:cs typeface="Gowun Dodum"/>
                <a:sym typeface="Gowun Dodum"/>
              </a:rPr>
              <a:t>시연</a:t>
            </a:r>
            <a:endParaRPr sz="3400" b="1" i="0" u="none" strike="noStrike" cap="none">
              <a:solidFill>
                <a:schemeClr val="lt1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pic>
        <p:nvPicPr>
          <p:cNvPr id="528" name="Google Shape;528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72200" y="4305197"/>
            <a:ext cx="1025350" cy="83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9" name="Google Shape;529;p1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236782" y="4305200"/>
            <a:ext cx="866621" cy="83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2"/>
          <p:cNvSpPr txBox="1"/>
          <p:nvPr/>
        </p:nvSpPr>
        <p:spPr>
          <a:xfrm>
            <a:off x="1023938" y="723836"/>
            <a:ext cx="70986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ko" sz="3000" b="1" i="0" u="none" strike="noStrike" cap="none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목차</a:t>
            </a:r>
            <a:endParaRPr sz="3000" b="1" i="0" u="none" strike="noStrike" cap="none">
              <a:solidFill>
                <a:schemeClr val="accent2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313" name="Google Shape;313;p2"/>
          <p:cNvSpPr txBox="1"/>
          <p:nvPr/>
        </p:nvSpPr>
        <p:spPr>
          <a:xfrm>
            <a:off x="1023938" y="1101462"/>
            <a:ext cx="7098600" cy="1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1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chemeClr val="accent4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314" name="Google Shape;314;p2"/>
          <p:cNvSpPr txBox="1"/>
          <p:nvPr/>
        </p:nvSpPr>
        <p:spPr>
          <a:xfrm>
            <a:off x="5389065" y="1491771"/>
            <a:ext cx="2946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ko" sz="1900" b="0" i="0" u="none" strike="noStrike" cap="none">
                <a:solidFill>
                  <a:schemeClr val="accent5"/>
                </a:solidFill>
                <a:latin typeface="Lato Black"/>
                <a:ea typeface="Lato Black"/>
                <a:cs typeface="Lato Black"/>
                <a:sym typeface="Lato Black"/>
              </a:rPr>
              <a:t>01</a:t>
            </a:r>
            <a:endParaRPr sz="1900" b="0" i="0" u="none" strike="noStrike" cap="none">
              <a:solidFill>
                <a:schemeClr val="accent5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315" name="Google Shape;315;p2"/>
          <p:cNvSpPr txBox="1"/>
          <p:nvPr/>
        </p:nvSpPr>
        <p:spPr>
          <a:xfrm>
            <a:off x="5919407" y="1527837"/>
            <a:ext cx="2321043" cy="215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sz="1400" b="1" i="0" u="none" strike="noStrike" cap="none">
                <a:solidFill>
                  <a:schemeClr val="accent3"/>
                </a:solidFill>
                <a:latin typeface="Gowun Dodum"/>
                <a:ea typeface="Gowun Dodum"/>
                <a:cs typeface="Gowun Dodum"/>
                <a:sym typeface="Gowun Dodum"/>
              </a:rPr>
              <a:t>기획 배경</a:t>
            </a:r>
            <a:endParaRPr sz="1400" b="1" i="0" u="none" strike="noStrike" cap="none">
              <a:solidFill>
                <a:schemeClr val="accent3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316" name="Google Shape;316;p2"/>
          <p:cNvSpPr txBox="1"/>
          <p:nvPr/>
        </p:nvSpPr>
        <p:spPr>
          <a:xfrm>
            <a:off x="5919407" y="2084556"/>
            <a:ext cx="2321043" cy="215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sz="1400" b="1" i="0" u="none" strike="noStrike" cap="none">
                <a:solidFill>
                  <a:schemeClr val="accent3"/>
                </a:solidFill>
                <a:latin typeface="Gowun Dodum"/>
                <a:ea typeface="Gowun Dodum"/>
                <a:cs typeface="Gowun Dodum"/>
                <a:sym typeface="Gowun Dodum"/>
              </a:rPr>
              <a:t>UCC</a:t>
            </a:r>
            <a:endParaRPr sz="1400" b="1" i="0" u="none" strike="noStrike" cap="none">
              <a:solidFill>
                <a:schemeClr val="accent3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317" name="Google Shape;317;p2"/>
          <p:cNvSpPr txBox="1"/>
          <p:nvPr/>
        </p:nvSpPr>
        <p:spPr>
          <a:xfrm>
            <a:off x="5389065" y="2046025"/>
            <a:ext cx="2946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ko" sz="1900" b="0" i="0" u="none" strike="noStrike" cap="none">
                <a:solidFill>
                  <a:schemeClr val="accent5"/>
                </a:solidFill>
                <a:latin typeface="Lato Black"/>
                <a:ea typeface="Lato Black"/>
                <a:cs typeface="Lato Black"/>
                <a:sym typeface="Lato Black"/>
              </a:rPr>
              <a:t>02</a:t>
            </a:r>
            <a:endParaRPr sz="1900" b="0" i="0" u="none" strike="noStrike" cap="none">
              <a:solidFill>
                <a:schemeClr val="accent5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318" name="Google Shape;318;p2"/>
          <p:cNvSpPr txBox="1"/>
          <p:nvPr/>
        </p:nvSpPr>
        <p:spPr>
          <a:xfrm>
            <a:off x="5919407" y="2648362"/>
            <a:ext cx="2321043" cy="215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sz="1400" b="1" i="0" u="none" strike="noStrike" cap="none">
                <a:solidFill>
                  <a:schemeClr val="accent3"/>
                </a:solidFill>
                <a:latin typeface="Gowun Dodum"/>
                <a:ea typeface="Gowun Dodum"/>
                <a:cs typeface="Gowun Dodum"/>
                <a:sym typeface="Gowun Dodum"/>
              </a:rPr>
              <a:t>서비스 소개</a:t>
            </a:r>
            <a:endParaRPr sz="1400" b="1" i="0" u="none" strike="noStrike" cap="none">
              <a:solidFill>
                <a:schemeClr val="accent3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319" name="Google Shape;319;p2"/>
          <p:cNvSpPr txBox="1"/>
          <p:nvPr/>
        </p:nvSpPr>
        <p:spPr>
          <a:xfrm>
            <a:off x="5389065" y="2610138"/>
            <a:ext cx="2946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ko" sz="1900" b="0" i="0" u="none" strike="noStrike" cap="none">
                <a:solidFill>
                  <a:schemeClr val="accent5"/>
                </a:solidFill>
                <a:latin typeface="Lato Black"/>
                <a:ea typeface="Lato Black"/>
                <a:cs typeface="Lato Black"/>
                <a:sym typeface="Lato Black"/>
              </a:rPr>
              <a:t>03</a:t>
            </a:r>
            <a:endParaRPr sz="1900" b="0" i="0" u="none" strike="noStrike" cap="none">
              <a:solidFill>
                <a:schemeClr val="accent5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320" name="Google Shape;320;p2"/>
          <p:cNvSpPr txBox="1"/>
          <p:nvPr/>
        </p:nvSpPr>
        <p:spPr>
          <a:xfrm>
            <a:off x="5919407" y="3205086"/>
            <a:ext cx="2321043" cy="215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sz="1400" b="1" i="0" u="none" strike="noStrike" cap="none">
                <a:solidFill>
                  <a:schemeClr val="accent3"/>
                </a:solidFill>
                <a:latin typeface="Gowun Dodum"/>
                <a:ea typeface="Gowun Dodum"/>
                <a:cs typeface="Gowun Dodum"/>
                <a:sym typeface="Gowun Dodum"/>
              </a:rPr>
              <a:t>시연</a:t>
            </a:r>
            <a:endParaRPr sz="1400" b="1" i="0" u="none" strike="noStrike" cap="none">
              <a:solidFill>
                <a:schemeClr val="accent3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321" name="Google Shape;321;p2"/>
          <p:cNvSpPr txBox="1"/>
          <p:nvPr/>
        </p:nvSpPr>
        <p:spPr>
          <a:xfrm>
            <a:off x="5389065" y="3163545"/>
            <a:ext cx="2946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ko" sz="1900" b="0" i="0" u="none" strike="noStrike" cap="none">
                <a:solidFill>
                  <a:schemeClr val="accent5"/>
                </a:solidFill>
                <a:latin typeface="Lato Black"/>
                <a:ea typeface="Lato Black"/>
                <a:cs typeface="Lato Black"/>
                <a:sym typeface="Lato Black"/>
              </a:rPr>
              <a:t>04</a:t>
            </a:r>
            <a:endParaRPr sz="1900" b="0" i="0" u="none" strike="noStrike" cap="none">
              <a:solidFill>
                <a:schemeClr val="accent5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322" name="Google Shape;322;p2"/>
          <p:cNvSpPr txBox="1"/>
          <p:nvPr/>
        </p:nvSpPr>
        <p:spPr>
          <a:xfrm>
            <a:off x="5919407" y="3761810"/>
            <a:ext cx="2321043" cy="215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sz="1400" b="1" i="0" u="none" strike="noStrike" cap="none">
                <a:solidFill>
                  <a:schemeClr val="accent3"/>
                </a:solidFill>
                <a:latin typeface="Gowun Dodum"/>
                <a:ea typeface="Gowun Dodum"/>
                <a:cs typeface="Gowun Dodum"/>
                <a:sym typeface="Gowun Dodum"/>
              </a:rPr>
              <a:t>기술 설명</a:t>
            </a:r>
            <a:endParaRPr sz="1400" b="1" i="0" u="none" strike="noStrike" cap="none">
              <a:solidFill>
                <a:schemeClr val="accent3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323" name="Google Shape;323;p2"/>
          <p:cNvSpPr txBox="1"/>
          <p:nvPr/>
        </p:nvSpPr>
        <p:spPr>
          <a:xfrm>
            <a:off x="5382841" y="3718428"/>
            <a:ext cx="2946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ko" sz="1900" b="0" i="0" u="none" strike="noStrike" cap="none">
                <a:solidFill>
                  <a:schemeClr val="accent5"/>
                </a:solidFill>
                <a:latin typeface="Lato Black"/>
                <a:ea typeface="Lato Black"/>
                <a:cs typeface="Lato Black"/>
                <a:sym typeface="Lato Black"/>
              </a:rPr>
              <a:t>05</a:t>
            </a:r>
            <a:endParaRPr sz="1900" b="0" i="0" u="none" strike="noStrike" cap="none">
              <a:solidFill>
                <a:schemeClr val="accent5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pic>
        <p:nvPicPr>
          <p:cNvPr id="324" name="Google Shape;324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03550" y="1723275"/>
            <a:ext cx="3840951" cy="2560626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2"/>
          <p:cNvSpPr/>
          <p:nvPr/>
        </p:nvSpPr>
        <p:spPr>
          <a:xfrm>
            <a:off x="368375" y="1430775"/>
            <a:ext cx="4789200" cy="3429600"/>
          </a:xfrm>
          <a:prstGeom prst="rect">
            <a:avLst/>
          </a:prstGeom>
          <a:solidFill>
            <a:srgbClr val="FFFAF6">
              <a:alpha val="18823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6" name="Google Shape;326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32451" y="1422216"/>
            <a:ext cx="479804" cy="625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2"/>
          <p:cNvSpPr txBox="1"/>
          <p:nvPr/>
        </p:nvSpPr>
        <p:spPr>
          <a:xfrm>
            <a:off x="5919406" y="4307746"/>
            <a:ext cx="2321043" cy="215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sz="1400" b="1" i="0" u="none" strike="noStrike" cap="none">
                <a:solidFill>
                  <a:schemeClr val="accent3"/>
                </a:solidFill>
                <a:latin typeface="Gowun Dodum"/>
                <a:ea typeface="Gowun Dodum"/>
                <a:cs typeface="Gowun Dodum"/>
                <a:sym typeface="Gowun Dodum"/>
              </a:rPr>
              <a:t>기대효과 및 향후계획</a:t>
            </a:r>
            <a:endParaRPr sz="1400" b="1" i="0" u="none" strike="noStrike" cap="none">
              <a:solidFill>
                <a:schemeClr val="accent3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328" name="Google Shape;328;p2"/>
          <p:cNvSpPr txBox="1"/>
          <p:nvPr/>
        </p:nvSpPr>
        <p:spPr>
          <a:xfrm>
            <a:off x="5382832" y="4269215"/>
            <a:ext cx="2946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ko" sz="1900" b="0" i="0" u="none" strike="noStrike" cap="none">
                <a:solidFill>
                  <a:schemeClr val="accent5"/>
                </a:solidFill>
                <a:latin typeface="Lato Black"/>
                <a:ea typeface="Lato Black"/>
                <a:cs typeface="Lato Black"/>
                <a:sym typeface="Lato Black"/>
              </a:rPr>
              <a:t>06</a:t>
            </a:r>
            <a:endParaRPr sz="1900" b="0" i="0" u="none" strike="noStrike" cap="none">
              <a:solidFill>
                <a:schemeClr val="accent5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pic>
        <p:nvPicPr>
          <p:cNvPr id="329" name="Google Shape;329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389120" y="3977248"/>
            <a:ext cx="526480" cy="4781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4" name="Google Shape;534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838900"/>
            <a:ext cx="9143999" cy="5982398"/>
          </a:xfrm>
          <a:prstGeom prst="rect">
            <a:avLst/>
          </a:prstGeom>
          <a:noFill/>
          <a:ln>
            <a:noFill/>
          </a:ln>
        </p:spPr>
      </p:pic>
      <p:sp>
        <p:nvSpPr>
          <p:cNvPr id="535" name="Google Shape;535;p16"/>
          <p:cNvSpPr/>
          <p:nvPr/>
        </p:nvSpPr>
        <p:spPr>
          <a:xfrm>
            <a:off x="4376737" y="3568876"/>
            <a:ext cx="390526" cy="357623"/>
          </a:xfrm>
          <a:custGeom>
            <a:avLst/>
            <a:gdLst/>
            <a:ahLst/>
            <a:cxnLst/>
            <a:rect l="l" t="t" r="r" b="b"/>
            <a:pathLst>
              <a:path w="353" h="322" extrusionOk="0">
                <a:moveTo>
                  <a:pt x="353" y="109"/>
                </a:moveTo>
                <a:cubicBezTo>
                  <a:pt x="353" y="49"/>
                  <a:pt x="296" y="0"/>
                  <a:pt x="225" y="0"/>
                </a:cubicBezTo>
                <a:cubicBezTo>
                  <a:pt x="172" y="0"/>
                  <a:pt x="126" y="28"/>
                  <a:pt x="107" y="66"/>
                </a:cubicBezTo>
                <a:cubicBezTo>
                  <a:pt x="113" y="65"/>
                  <a:pt x="119" y="65"/>
                  <a:pt x="126" y="65"/>
                </a:cubicBezTo>
                <a:cubicBezTo>
                  <a:pt x="145" y="36"/>
                  <a:pt x="182" y="17"/>
                  <a:pt x="225" y="17"/>
                </a:cubicBezTo>
                <a:cubicBezTo>
                  <a:pt x="287" y="17"/>
                  <a:pt x="337" y="58"/>
                  <a:pt x="337" y="109"/>
                </a:cubicBezTo>
                <a:cubicBezTo>
                  <a:pt x="337" y="134"/>
                  <a:pt x="325" y="157"/>
                  <a:pt x="303" y="175"/>
                </a:cubicBezTo>
                <a:cubicBezTo>
                  <a:pt x="298" y="179"/>
                  <a:pt x="296" y="185"/>
                  <a:pt x="298" y="191"/>
                </a:cubicBezTo>
                <a:cubicBezTo>
                  <a:pt x="305" y="215"/>
                  <a:pt x="305" y="215"/>
                  <a:pt x="305" y="215"/>
                </a:cubicBezTo>
                <a:cubicBezTo>
                  <a:pt x="272" y="202"/>
                  <a:pt x="272" y="202"/>
                  <a:pt x="272" y="202"/>
                </a:cubicBezTo>
                <a:cubicBezTo>
                  <a:pt x="271" y="207"/>
                  <a:pt x="270" y="213"/>
                  <a:pt x="268" y="218"/>
                </a:cubicBezTo>
                <a:cubicBezTo>
                  <a:pt x="329" y="241"/>
                  <a:pt x="329" y="241"/>
                  <a:pt x="329" y="241"/>
                </a:cubicBezTo>
                <a:cubicBezTo>
                  <a:pt x="314" y="187"/>
                  <a:pt x="314" y="187"/>
                  <a:pt x="314" y="187"/>
                </a:cubicBezTo>
                <a:cubicBezTo>
                  <a:pt x="338" y="167"/>
                  <a:pt x="353" y="140"/>
                  <a:pt x="353" y="109"/>
                </a:cubicBezTo>
                <a:moveTo>
                  <a:pt x="128" y="81"/>
                </a:moveTo>
                <a:cubicBezTo>
                  <a:pt x="57" y="81"/>
                  <a:pt x="0" y="129"/>
                  <a:pt x="0" y="189"/>
                </a:cubicBezTo>
                <a:cubicBezTo>
                  <a:pt x="0" y="220"/>
                  <a:pt x="15" y="248"/>
                  <a:pt x="39" y="267"/>
                </a:cubicBezTo>
                <a:cubicBezTo>
                  <a:pt x="24" y="322"/>
                  <a:pt x="24" y="322"/>
                  <a:pt x="24" y="322"/>
                </a:cubicBezTo>
                <a:cubicBezTo>
                  <a:pt x="96" y="294"/>
                  <a:pt x="96" y="294"/>
                  <a:pt x="96" y="294"/>
                </a:cubicBezTo>
                <a:cubicBezTo>
                  <a:pt x="106" y="296"/>
                  <a:pt x="117" y="298"/>
                  <a:pt x="128" y="298"/>
                </a:cubicBezTo>
                <a:cubicBezTo>
                  <a:pt x="199" y="298"/>
                  <a:pt x="257" y="249"/>
                  <a:pt x="257" y="189"/>
                </a:cubicBezTo>
                <a:cubicBezTo>
                  <a:pt x="257" y="129"/>
                  <a:pt x="199" y="81"/>
                  <a:pt x="128" y="81"/>
                </a:cubicBezTo>
                <a:moveTo>
                  <a:pt x="128" y="281"/>
                </a:moveTo>
                <a:cubicBezTo>
                  <a:pt x="119" y="281"/>
                  <a:pt x="109" y="280"/>
                  <a:pt x="99" y="278"/>
                </a:cubicBezTo>
                <a:cubicBezTo>
                  <a:pt x="98" y="278"/>
                  <a:pt x="97" y="278"/>
                  <a:pt x="96" y="278"/>
                </a:cubicBezTo>
                <a:cubicBezTo>
                  <a:pt x="94" y="278"/>
                  <a:pt x="92" y="278"/>
                  <a:pt x="90" y="279"/>
                </a:cubicBezTo>
                <a:cubicBezTo>
                  <a:pt x="48" y="295"/>
                  <a:pt x="48" y="295"/>
                  <a:pt x="48" y="295"/>
                </a:cubicBezTo>
                <a:cubicBezTo>
                  <a:pt x="55" y="272"/>
                  <a:pt x="55" y="272"/>
                  <a:pt x="55" y="272"/>
                </a:cubicBezTo>
                <a:cubicBezTo>
                  <a:pt x="57" y="266"/>
                  <a:pt x="55" y="259"/>
                  <a:pt x="50" y="255"/>
                </a:cubicBezTo>
                <a:cubicBezTo>
                  <a:pt x="28" y="237"/>
                  <a:pt x="16" y="214"/>
                  <a:pt x="16" y="189"/>
                </a:cubicBezTo>
                <a:cubicBezTo>
                  <a:pt x="16" y="138"/>
                  <a:pt x="66" y="97"/>
                  <a:pt x="128" y="97"/>
                </a:cubicBezTo>
                <a:cubicBezTo>
                  <a:pt x="190" y="97"/>
                  <a:pt x="241" y="138"/>
                  <a:pt x="241" y="189"/>
                </a:cubicBezTo>
                <a:cubicBezTo>
                  <a:pt x="241" y="240"/>
                  <a:pt x="190" y="281"/>
                  <a:pt x="128" y="281"/>
                </a:cubicBezTo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6" name="Google Shape;536;p16"/>
          <p:cNvSpPr/>
          <p:nvPr/>
        </p:nvSpPr>
        <p:spPr>
          <a:xfrm>
            <a:off x="2241025" y="3151575"/>
            <a:ext cx="4661952" cy="1991916"/>
          </a:xfrm>
          <a:custGeom>
            <a:avLst/>
            <a:gdLst/>
            <a:ahLst/>
            <a:cxnLst/>
            <a:rect l="l" t="t" r="r" b="b"/>
            <a:pathLst>
              <a:path w="14455666" h="6176483" extrusionOk="0">
                <a:moveTo>
                  <a:pt x="7227832" y="0"/>
                </a:moveTo>
                <a:cubicBezTo>
                  <a:pt x="10763663" y="0"/>
                  <a:pt x="13713706" y="2508064"/>
                  <a:pt x="14395968" y="5842200"/>
                </a:cubicBezTo>
                <a:lnTo>
                  <a:pt x="14455666" y="6176483"/>
                </a:lnTo>
                <a:lnTo>
                  <a:pt x="0" y="6176483"/>
                </a:lnTo>
                <a:lnTo>
                  <a:pt x="59697" y="5842200"/>
                </a:lnTo>
                <a:cubicBezTo>
                  <a:pt x="741960" y="2508064"/>
                  <a:pt x="3692001" y="0"/>
                  <a:pt x="722783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7" name="Google Shape;537;p16"/>
          <p:cNvSpPr txBox="1"/>
          <p:nvPr/>
        </p:nvSpPr>
        <p:spPr>
          <a:xfrm>
            <a:off x="3271799" y="4068893"/>
            <a:ext cx="26004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rPr lang="ko" sz="3400" b="1" i="0" u="none" strike="noStrike" cap="none">
                <a:solidFill>
                  <a:schemeClr val="lt1"/>
                </a:solidFill>
                <a:latin typeface="Gowun Dodum"/>
                <a:ea typeface="Gowun Dodum"/>
                <a:cs typeface="Gowun Dodum"/>
                <a:sym typeface="Gowun Dodum"/>
              </a:rPr>
              <a:t>기술 설명</a:t>
            </a:r>
            <a:endParaRPr sz="3400" b="1" i="0" u="none" strike="noStrike" cap="none">
              <a:solidFill>
                <a:schemeClr val="lt1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pic>
        <p:nvPicPr>
          <p:cNvPr id="538" name="Google Shape;538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72200" y="4305197"/>
            <a:ext cx="1025350" cy="83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p1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236782" y="4305200"/>
            <a:ext cx="866621" cy="83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17"/>
          <p:cNvSpPr/>
          <p:nvPr/>
        </p:nvSpPr>
        <p:spPr>
          <a:xfrm>
            <a:off x="1029653" y="2429934"/>
            <a:ext cx="1926350" cy="964732"/>
          </a:xfrm>
          <a:custGeom>
            <a:avLst/>
            <a:gdLst/>
            <a:ahLst/>
            <a:cxnLst/>
            <a:rect l="l" t="t" r="r" b="b"/>
            <a:pathLst>
              <a:path w="2368" h="1184" extrusionOk="0">
                <a:moveTo>
                  <a:pt x="2112" y="0"/>
                </a:moveTo>
                <a:cubicBezTo>
                  <a:pt x="2112" y="513"/>
                  <a:pt x="1697" y="928"/>
                  <a:pt x="1184" y="928"/>
                </a:cubicBezTo>
                <a:cubicBezTo>
                  <a:pt x="671" y="928"/>
                  <a:pt x="256" y="513"/>
                  <a:pt x="256" y="0"/>
                </a:cubicBezTo>
                <a:cubicBezTo>
                  <a:pt x="256" y="0"/>
                  <a:pt x="256" y="0"/>
                  <a:pt x="256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654"/>
                  <a:pt x="530" y="1184"/>
                  <a:pt x="1184" y="1184"/>
                </a:cubicBezTo>
                <a:cubicBezTo>
                  <a:pt x="1838" y="1184"/>
                  <a:pt x="2368" y="654"/>
                  <a:pt x="2368" y="0"/>
                </a:cubicBezTo>
                <a:cubicBezTo>
                  <a:pt x="2368" y="0"/>
                  <a:pt x="2368" y="0"/>
                  <a:pt x="2368" y="0"/>
                </a:cubicBezTo>
                <a:cubicBezTo>
                  <a:pt x="2112" y="0"/>
                  <a:pt x="2112" y="0"/>
                  <a:pt x="211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5" name="Google Shape;545;p17"/>
          <p:cNvSpPr/>
          <p:nvPr/>
        </p:nvSpPr>
        <p:spPr>
          <a:xfrm>
            <a:off x="2747497" y="1466757"/>
            <a:ext cx="1927910" cy="963178"/>
          </a:xfrm>
          <a:custGeom>
            <a:avLst/>
            <a:gdLst/>
            <a:ahLst/>
            <a:cxnLst/>
            <a:rect l="l" t="t" r="r" b="b"/>
            <a:pathLst>
              <a:path w="2369" h="1184" extrusionOk="0">
                <a:moveTo>
                  <a:pt x="256" y="1184"/>
                </a:moveTo>
                <a:cubicBezTo>
                  <a:pt x="256" y="671"/>
                  <a:pt x="672" y="256"/>
                  <a:pt x="1185" y="256"/>
                </a:cubicBezTo>
                <a:cubicBezTo>
                  <a:pt x="1698" y="256"/>
                  <a:pt x="2113" y="671"/>
                  <a:pt x="2113" y="1184"/>
                </a:cubicBezTo>
                <a:cubicBezTo>
                  <a:pt x="2369" y="1184"/>
                  <a:pt x="2369" y="1184"/>
                  <a:pt x="2369" y="1184"/>
                </a:cubicBezTo>
                <a:cubicBezTo>
                  <a:pt x="2369" y="530"/>
                  <a:pt x="1839" y="0"/>
                  <a:pt x="1185" y="0"/>
                </a:cubicBezTo>
                <a:cubicBezTo>
                  <a:pt x="531" y="0"/>
                  <a:pt x="0" y="530"/>
                  <a:pt x="0" y="1184"/>
                </a:cubicBezTo>
                <a:lnTo>
                  <a:pt x="256" y="1184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6" name="Google Shape;546;p17"/>
          <p:cNvSpPr/>
          <p:nvPr/>
        </p:nvSpPr>
        <p:spPr>
          <a:xfrm>
            <a:off x="4466897" y="2429934"/>
            <a:ext cx="1927910" cy="964732"/>
          </a:xfrm>
          <a:custGeom>
            <a:avLst/>
            <a:gdLst/>
            <a:ahLst/>
            <a:cxnLst/>
            <a:rect l="l" t="t" r="r" b="b"/>
            <a:pathLst>
              <a:path w="2369" h="1184" extrusionOk="0">
                <a:moveTo>
                  <a:pt x="2113" y="0"/>
                </a:moveTo>
                <a:cubicBezTo>
                  <a:pt x="2113" y="513"/>
                  <a:pt x="1697" y="928"/>
                  <a:pt x="1185" y="928"/>
                </a:cubicBezTo>
                <a:cubicBezTo>
                  <a:pt x="672" y="928"/>
                  <a:pt x="256" y="513"/>
                  <a:pt x="256" y="0"/>
                </a:cubicBezTo>
                <a:cubicBezTo>
                  <a:pt x="256" y="0"/>
                  <a:pt x="256" y="0"/>
                  <a:pt x="256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654"/>
                  <a:pt x="531" y="1184"/>
                  <a:pt x="1185" y="1184"/>
                </a:cubicBezTo>
                <a:cubicBezTo>
                  <a:pt x="1839" y="1184"/>
                  <a:pt x="2369" y="654"/>
                  <a:pt x="2369" y="0"/>
                </a:cubicBezTo>
                <a:cubicBezTo>
                  <a:pt x="2369" y="0"/>
                  <a:pt x="2369" y="0"/>
                  <a:pt x="2369" y="0"/>
                </a:cubicBezTo>
                <a:cubicBezTo>
                  <a:pt x="2113" y="0"/>
                  <a:pt x="2113" y="0"/>
                  <a:pt x="2113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7" name="Google Shape;547;p17"/>
          <p:cNvSpPr/>
          <p:nvPr/>
        </p:nvSpPr>
        <p:spPr>
          <a:xfrm>
            <a:off x="6186297" y="1466757"/>
            <a:ext cx="1927910" cy="963178"/>
          </a:xfrm>
          <a:custGeom>
            <a:avLst/>
            <a:gdLst/>
            <a:ahLst/>
            <a:cxnLst/>
            <a:rect l="l" t="t" r="r" b="b"/>
            <a:pathLst>
              <a:path w="2369" h="1184" extrusionOk="0">
                <a:moveTo>
                  <a:pt x="256" y="1184"/>
                </a:moveTo>
                <a:cubicBezTo>
                  <a:pt x="256" y="671"/>
                  <a:pt x="672" y="256"/>
                  <a:pt x="1185" y="256"/>
                </a:cubicBezTo>
                <a:cubicBezTo>
                  <a:pt x="1697" y="256"/>
                  <a:pt x="2113" y="671"/>
                  <a:pt x="2113" y="1184"/>
                </a:cubicBezTo>
                <a:cubicBezTo>
                  <a:pt x="2369" y="1184"/>
                  <a:pt x="2369" y="1184"/>
                  <a:pt x="2369" y="1184"/>
                </a:cubicBezTo>
                <a:cubicBezTo>
                  <a:pt x="2369" y="530"/>
                  <a:pt x="1839" y="0"/>
                  <a:pt x="1185" y="0"/>
                </a:cubicBezTo>
                <a:cubicBezTo>
                  <a:pt x="530" y="0"/>
                  <a:pt x="0" y="530"/>
                  <a:pt x="0" y="1184"/>
                </a:cubicBezTo>
                <a:lnTo>
                  <a:pt x="256" y="1184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8" name="Google Shape;548;p17"/>
          <p:cNvSpPr/>
          <p:nvPr/>
        </p:nvSpPr>
        <p:spPr>
          <a:xfrm>
            <a:off x="1029653" y="1466757"/>
            <a:ext cx="1926350" cy="963178"/>
          </a:xfrm>
          <a:custGeom>
            <a:avLst/>
            <a:gdLst/>
            <a:ahLst/>
            <a:cxnLst/>
            <a:rect l="l" t="t" r="r" b="b"/>
            <a:pathLst>
              <a:path w="2368" h="1184" extrusionOk="0">
                <a:moveTo>
                  <a:pt x="256" y="1184"/>
                </a:moveTo>
                <a:cubicBezTo>
                  <a:pt x="256" y="671"/>
                  <a:pt x="671" y="256"/>
                  <a:pt x="1184" y="256"/>
                </a:cubicBezTo>
                <a:cubicBezTo>
                  <a:pt x="1697" y="256"/>
                  <a:pt x="2112" y="671"/>
                  <a:pt x="2112" y="1184"/>
                </a:cubicBezTo>
                <a:cubicBezTo>
                  <a:pt x="2368" y="1184"/>
                  <a:pt x="2368" y="1184"/>
                  <a:pt x="2368" y="1184"/>
                </a:cubicBezTo>
                <a:cubicBezTo>
                  <a:pt x="2368" y="530"/>
                  <a:pt x="1838" y="0"/>
                  <a:pt x="1184" y="0"/>
                </a:cubicBezTo>
                <a:cubicBezTo>
                  <a:pt x="530" y="0"/>
                  <a:pt x="0" y="530"/>
                  <a:pt x="0" y="1184"/>
                </a:cubicBezTo>
                <a:lnTo>
                  <a:pt x="256" y="1184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9" name="Google Shape;549;p17"/>
          <p:cNvSpPr/>
          <p:nvPr/>
        </p:nvSpPr>
        <p:spPr>
          <a:xfrm>
            <a:off x="4466897" y="1466757"/>
            <a:ext cx="1927910" cy="963178"/>
          </a:xfrm>
          <a:custGeom>
            <a:avLst/>
            <a:gdLst/>
            <a:ahLst/>
            <a:cxnLst/>
            <a:rect l="l" t="t" r="r" b="b"/>
            <a:pathLst>
              <a:path w="2369" h="1184" extrusionOk="0">
                <a:moveTo>
                  <a:pt x="256" y="1184"/>
                </a:moveTo>
                <a:cubicBezTo>
                  <a:pt x="256" y="671"/>
                  <a:pt x="672" y="256"/>
                  <a:pt x="1185" y="256"/>
                </a:cubicBezTo>
                <a:cubicBezTo>
                  <a:pt x="1697" y="256"/>
                  <a:pt x="2113" y="671"/>
                  <a:pt x="2113" y="1184"/>
                </a:cubicBezTo>
                <a:cubicBezTo>
                  <a:pt x="2369" y="1184"/>
                  <a:pt x="2369" y="1184"/>
                  <a:pt x="2369" y="1184"/>
                </a:cubicBezTo>
                <a:cubicBezTo>
                  <a:pt x="2369" y="530"/>
                  <a:pt x="1839" y="0"/>
                  <a:pt x="1185" y="0"/>
                </a:cubicBezTo>
                <a:cubicBezTo>
                  <a:pt x="531" y="0"/>
                  <a:pt x="0" y="530"/>
                  <a:pt x="0" y="1184"/>
                </a:cubicBezTo>
                <a:lnTo>
                  <a:pt x="256" y="1184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0" name="Google Shape;550;p17"/>
          <p:cNvSpPr/>
          <p:nvPr/>
        </p:nvSpPr>
        <p:spPr>
          <a:xfrm>
            <a:off x="2747497" y="2429934"/>
            <a:ext cx="1927910" cy="964732"/>
          </a:xfrm>
          <a:custGeom>
            <a:avLst/>
            <a:gdLst/>
            <a:ahLst/>
            <a:cxnLst/>
            <a:rect l="l" t="t" r="r" b="b"/>
            <a:pathLst>
              <a:path w="2369" h="1184" extrusionOk="0">
                <a:moveTo>
                  <a:pt x="2113" y="0"/>
                </a:moveTo>
                <a:cubicBezTo>
                  <a:pt x="2113" y="513"/>
                  <a:pt x="1698" y="928"/>
                  <a:pt x="1185" y="928"/>
                </a:cubicBezTo>
                <a:cubicBezTo>
                  <a:pt x="672" y="928"/>
                  <a:pt x="256" y="513"/>
                  <a:pt x="256" y="0"/>
                </a:cubicBezTo>
                <a:cubicBezTo>
                  <a:pt x="256" y="0"/>
                  <a:pt x="256" y="0"/>
                  <a:pt x="256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654"/>
                  <a:pt x="531" y="1184"/>
                  <a:pt x="1185" y="1184"/>
                </a:cubicBezTo>
                <a:cubicBezTo>
                  <a:pt x="1839" y="1184"/>
                  <a:pt x="2369" y="654"/>
                  <a:pt x="2369" y="0"/>
                </a:cubicBezTo>
                <a:cubicBezTo>
                  <a:pt x="2369" y="0"/>
                  <a:pt x="2369" y="0"/>
                  <a:pt x="2369" y="0"/>
                </a:cubicBezTo>
                <a:cubicBezTo>
                  <a:pt x="2113" y="0"/>
                  <a:pt x="2113" y="0"/>
                  <a:pt x="211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1" name="Google Shape;551;p17"/>
          <p:cNvSpPr/>
          <p:nvPr/>
        </p:nvSpPr>
        <p:spPr>
          <a:xfrm>
            <a:off x="6186297" y="2429934"/>
            <a:ext cx="1927910" cy="964732"/>
          </a:xfrm>
          <a:custGeom>
            <a:avLst/>
            <a:gdLst/>
            <a:ahLst/>
            <a:cxnLst/>
            <a:rect l="l" t="t" r="r" b="b"/>
            <a:pathLst>
              <a:path w="2369" h="1184" extrusionOk="0">
                <a:moveTo>
                  <a:pt x="2113" y="0"/>
                </a:moveTo>
                <a:cubicBezTo>
                  <a:pt x="2113" y="513"/>
                  <a:pt x="1697" y="928"/>
                  <a:pt x="1185" y="928"/>
                </a:cubicBezTo>
                <a:cubicBezTo>
                  <a:pt x="672" y="928"/>
                  <a:pt x="256" y="513"/>
                  <a:pt x="256" y="0"/>
                </a:cubicBezTo>
                <a:cubicBezTo>
                  <a:pt x="256" y="0"/>
                  <a:pt x="256" y="0"/>
                  <a:pt x="256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654"/>
                  <a:pt x="530" y="1184"/>
                  <a:pt x="1185" y="1184"/>
                </a:cubicBezTo>
                <a:cubicBezTo>
                  <a:pt x="1839" y="1184"/>
                  <a:pt x="2369" y="654"/>
                  <a:pt x="2369" y="0"/>
                </a:cubicBezTo>
                <a:cubicBezTo>
                  <a:pt x="2369" y="0"/>
                  <a:pt x="2369" y="0"/>
                  <a:pt x="2369" y="0"/>
                </a:cubicBezTo>
                <a:cubicBezTo>
                  <a:pt x="2113" y="0"/>
                  <a:pt x="2113" y="0"/>
                  <a:pt x="211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52" name="Google Shape;552;p17"/>
          <p:cNvGrpSpPr/>
          <p:nvPr/>
        </p:nvGrpSpPr>
        <p:grpSpPr>
          <a:xfrm>
            <a:off x="6431156" y="3619261"/>
            <a:ext cx="1438200" cy="347412"/>
            <a:chOff x="3313948" y="10452411"/>
            <a:chExt cx="3835200" cy="926433"/>
          </a:xfrm>
        </p:grpSpPr>
        <p:sp>
          <p:nvSpPr>
            <p:cNvPr id="553" name="Google Shape;553;p17"/>
            <p:cNvSpPr txBox="1"/>
            <p:nvPr/>
          </p:nvSpPr>
          <p:spPr>
            <a:xfrm>
              <a:off x="3313948" y="10452411"/>
              <a:ext cx="3835200" cy="57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ko" sz="1400" b="1" i="0" u="none" strike="noStrike" cap="none">
                  <a:solidFill>
                    <a:schemeClr val="accent3"/>
                  </a:solidFill>
                  <a:latin typeface="Gowun Dodum"/>
                  <a:ea typeface="Gowun Dodum"/>
                  <a:cs typeface="Gowun Dodum"/>
                  <a:sym typeface="Gowun Dodum"/>
                </a:rPr>
                <a:t>음성인식</a:t>
              </a:r>
              <a:endParaRPr sz="1400" b="1" i="0" u="none" strike="noStrike" cap="none">
                <a:solidFill>
                  <a:schemeClr val="accent3"/>
                </a:solidFill>
                <a:latin typeface="Gowun Dodum"/>
                <a:ea typeface="Gowun Dodum"/>
                <a:cs typeface="Gowun Dodum"/>
                <a:sym typeface="Gowun Dodum"/>
              </a:endParaRPr>
            </a:p>
          </p:txBody>
        </p:sp>
        <p:sp>
          <p:nvSpPr>
            <p:cNvPr id="554" name="Google Shape;554;p17"/>
            <p:cNvSpPr txBox="1"/>
            <p:nvPr/>
          </p:nvSpPr>
          <p:spPr>
            <a:xfrm>
              <a:off x="3313948" y="10968444"/>
              <a:ext cx="3835200" cy="41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7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endParaRPr sz="1000" b="0" i="0" u="none" strike="noStrike" cap="none">
                <a:solidFill>
                  <a:schemeClr val="accent4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</p:grpSp>
      <p:grpSp>
        <p:nvGrpSpPr>
          <p:cNvPr id="555" name="Google Shape;555;p17"/>
          <p:cNvGrpSpPr/>
          <p:nvPr/>
        </p:nvGrpSpPr>
        <p:grpSpPr>
          <a:xfrm>
            <a:off x="2956003" y="3619261"/>
            <a:ext cx="1438200" cy="347412"/>
            <a:chOff x="3336415" y="10173411"/>
            <a:chExt cx="3835200" cy="926433"/>
          </a:xfrm>
        </p:grpSpPr>
        <p:sp>
          <p:nvSpPr>
            <p:cNvPr id="556" name="Google Shape;556;p17"/>
            <p:cNvSpPr txBox="1"/>
            <p:nvPr/>
          </p:nvSpPr>
          <p:spPr>
            <a:xfrm>
              <a:off x="3336415" y="10173411"/>
              <a:ext cx="3835200" cy="57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ko" sz="1400" b="1" i="0" u="none" strike="noStrike" cap="none">
                  <a:solidFill>
                    <a:schemeClr val="accent3"/>
                  </a:solidFill>
                  <a:latin typeface="Gowun Dodum"/>
                  <a:ea typeface="Gowun Dodum"/>
                  <a:cs typeface="Gowun Dodum"/>
                  <a:sym typeface="Gowun Dodum"/>
                </a:rPr>
                <a:t>미디어 파이프</a:t>
              </a:r>
              <a:endParaRPr sz="1400" b="1" i="0" u="none" strike="noStrike" cap="none">
                <a:solidFill>
                  <a:schemeClr val="accent3"/>
                </a:solidFill>
                <a:latin typeface="Gowun Dodum"/>
                <a:ea typeface="Gowun Dodum"/>
                <a:cs typeface="Gowun Dodum"/>
                <a:sym typeface="Gowun Dodum"/>
              </a:endParaRPr>
            </a:p>
          </p:txBody>
        </p:sp>
        <p:sp>
          <p:nvSpPr>
            <p:cNvPr id="557" name="Google Shape;557;p17"/>
            <p:cNvSpPr txBox="1"/>
            <p:nvPr/>
          </p:nvSpPr>
          <p:spPr>
            <a:xfrm>
              <a:off x="3336415" y="10689444"/>
              <a:ext cx="3835200" cy="41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7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endParaRPr sz="1000" b="0" i="0" u="none" strike="noStrike" cap="none">
                <a:solidFill>
                  <a:schemeClr val="accent4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</p:grpSp>
      <p:grpSp>
        <p:nvGrpSpPr>
          <p:cNvPr id="558" name="Google Shape;558;p17"/>
          <p:cNvGrpSpPr/>
          <p:nvPr/>
        </p:nvGrpSpPr>
        <p:grpSpPr>
          <a:xfrm>
            <a:off x="4693565" y="3619261"/>
            <a:ext cx="1438200" cy="347412"/>
            <a:chOff x="-1297085" y="10173411"/>
            <a:chExt cx="3835200" cy="926433"/>
          </a:xfrm>
        </p:grpSpPr>
        <p:sp>
          <p:nvSpPr>
            <p:cNvPr id="559" name="Google Shape;559;p17"/>
            <p:cNvSpPr txBox="1"/>
            <p:nvPr/>
          </p:nvSpPr>
          <p:spPr>
            <a:xfrm>
              <a:off x="-1297085" y="10173411"/>
              <a:ext cx="3835200" cy="57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ko" sz="1400" b="1" i="0" u="none" strike="noStrike" cap="none">
                  <a:solidFill>
                    <a:schemeClr val="accent3"/>
                  </a:solidFill>
                  <a:latin typeface="Gowun Dodum"/>
                  <a:ea typeface="Gowun Dodum"/>
                  <a:cs typeface="Gowun Dodum"/>
                  <a:sym typeface="Gowun Dodum"/>
                </a:rPr>
                <a:t>OCR</a:t>
              </a:r>
              <a:endParaRPr sz="1400" b="1" i="0" u="none" strike="noStrike" cap="none">
                <a:solidFill>
                  <a:schemeClr val="accent3"/>
                </a:solidFill>
                <a:latin typeface="Gowun Dodum"/>
                <a:ea typeface="Gowun Dodum"/>
                <a:cs typeface="Gowun Dodum"/>
                <a:sym typeface="Gowun Dodum"/>
              </a:endParaRPr>
            </a:p>
          </p:txBody>
        </p:sp>
        <p:sp>
          <p:nvSpPr>
            <p:cNvPr id="560" name="Google Shape;560;p17"/>
            <p:cNvSpPr txBox="1"/>
            <p:nvPr/>
          </p:nvSpPr>
          <p:spPr>
            <a:xfrm>
              <a:off x="-1297085" y="10689444"/>
              <a:ext cx="3835200" cy="41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7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Arial"/>
                <a:buNone/>
              </a:pPr>
              <a:endParaRPr sz="1000" b="0" i="0" u="none" strike="noStrike" cap="none">
                <a:solidFill>
                  <a:schemeClr val="accent4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</p:grpSp>
      <p:grpSp>
        <p:nvGrpSpPr>
          <p:cNvPr id="561" name="Google Shape;561;p17"/>
          <p:cNvGrpSpPr/>
          <p:nvPr/>
        </p:nvGrpSpPr>
        <p:grpSpPr>
          <a:xfrm>
            <a:off x="1273727" y="3619265"/>
            <a:ext cx="1438200" cy="347412"/>
            <a:chOff x="3336415" y="10173411"/>
            <a:chExt cx="3835200" cy="926433"/>
          </a:xfrm>
        </p:grpSpPr>
        <p:sp>
          <p:nvSpPr>
            <p:cNvPr id="562" name="Google Shape;562;p17"/>
            <p:cNvSpPr txBox="1"/>
            <p:nvPr/>
          </p:nvSpPr>
          <p:spPr>
            <a:xfrm>
              <a:off x="3336415" y="10173411"/>
              <a:ext cx="3835200" cy="57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ko" sz="1400" b="1" i="0" u="none" strike="noStrike" cap="none">
                  <a:solidFill>
                    <a:schemeClr val="accent3"/>
                  </a:solidFill>
                  <a:latin typeface="Gowun Dodum"/>
                  <a:ea typeface="Gowun Dodum"/>
                  <a:cs typeface="Gowun Dodum"/>
                  <a:sym typeface="Gowun Dodum"/>
                </a:rPr>
                <a:t>AR</a:t>
              </a:r>
              <a:endParaRPr sz="1400" b="1" i="0" u="none" strike="noStrike" cap="none">
                <a:solidFill>
                  <a:schemeClr val="accent3"/>
                </a:solidFill>
                <a:latin typeface="Gowun Dodum"/>
                <a:ea typeface="Gowun Dodum"/>
                <a:cs typeface="Gowun Dodum"/>
                <a:sym typeface="Gowun Dodum"/>
              </a:endParaRPr>
            </a:p>
          </p:txBody>
        </p:sp>
        <p:sp>
          <p:nvSpPr>
            <p:cNvPr id="563" name="Google Shape;563;p17"/>
            <p:cNvSpPr txBox="1"/>
            <p:nvPr/>
          </p:nvSpPr>
          <p:spPr>
            <a:xfrm>
              <a:off x="3336415" y="10689444"/>
              <a:ext cx="3835200" cy="41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7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endParaRPr sz="1000" b="0" i="0" u="none" strike="noStrike" cap="none">
                <a:solidFill>
                  <a:schemeClr val="accent4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</p:grpSp>
      <p:sp>
        <p:nvSpPr>
          <p:cNvPr id="564" name="Google Shape;564;p17"/>
          <p:cNvSpPr txBox="1"/>
          <p:nvPr/>
        </p:nvSpPr>
        <p:spPr>
          <a:xfrm>
            <a:off x="286600" y="360750"/>
            <a:ext cx="2130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ko" sz="1200" b="1" i="0" u="none" strike="noStrike" cap="none">
                <a:solidFill>
                  <a:schemeClr val="dk2"/>
                </a:solidFill>
                <a:latin typeface="Gowun Dodum"/>
                <a:ea typeface="Gowun Dodum"/>
                <a:cs typeface="Gowun Dodum"/>
                <a:sym typeface="Gowun Dodum"/>
              </a:rPr>
              <a:t>기술 설명</a:t>
            </a:r>
            <a:r>
              <a:rPr lang="ko" sz="1200" b="1" i="0" u="none" strike="noStrike" cap="none">
                <a:solidFill>
                  <a:schemeClr val="accent2"/>
                </a:solidFill>
                <a:latin typeface="Gowun Dodum"/>
                <a:ea typeface="Gowun Dodum"/>
                <a:cs typeface="Gowun Dodum"/>
                <a:sym typeface="Gowun Dodum"/>
              </a:rPr>
              <a:t>.</a:t>
            </a:r>
            <a:endParaRPr sz="1200" b="0" i="0" u="none" strike="noStrike" cap="none">
              <a:solidFill>
                <a:srgbClr val="000000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pic>
        <p:nvPicPr>
          <p:cNvPr id="565" name="Google Shape;565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59262" y="2183429"/>
            <a:ext cx="498227" cy="498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17"/>
          <p:cNvPicPr preferRelativeResize="0"/>
          <p:nvPr/>
        </p:nvPicPr>
        <p:blipFill rotWithShape="1">
          <a:blip r:embed="rId4">
            <a:alphaModFix/>
          </a:blip>
          <a:srcRect l="9607" t="15163" r="71866" b="21497"/>
          <a:stretch/>
        </p:blipFill>
        <p:spPr>
          <a:xfrm>
            <a:off x="3427701" y="2117299"/>
            <a:ext cx="567499" cy="630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567" name="Google Shape;567;p1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147101" y="2117269"/>
            <a:ext cx="567499" cy="567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68" name="Google Shape;568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66498" y="2117286"/>
            <a:ext cx="630500" cy="63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1958935dab4_0_64"/>
          <p:cNvSpPr txBox="1"/>
          <p:nvPr/>
        </p:nvSpPr>
        <p:spPr>
          <a:xfrm>
            <a:off x="2856538" y="3037363"/>
            <a:ext cx="58128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" sz="1800" b="0" i="0" u="none" strike="noStrike" cap="none">
                <a:solidFill>
                  <a:srgbClr val="000000"/>
                </a:solidFill>
                <a:latin typeface="Gowun Dodum"/>
                <a:ea typeface="Gowun Dodum"/>
                <a:cs typeface="Gowun Dodum"/>
                <a:sym typeface="Gowun Dodum"/>
              </a:rPr>
              <a:t>AR(Augmented Reality)</a:t>
            </a:r>
            <a:r>
              <a:rPr lang="ko" sz="1800" b="1" i="0" u="none" strike="noStrike" cap="none">
                <a:solidFill>
                  <a:srgbClr val="000000"/>
                </a:solidFill>
                <a:latin typeface="Gowun Dodum"/>
                <a:ea typeface="Gowun Dodum"/>
                <a:cs typeface="Gowun Dodum"/>
                <a:sym typeface="Gowun Dodum"/>
              </a:rPr>
              <a:t>  </a:t>
            </a:r>
            <a:r>
              <a:rPr lang="ko" sz="1800" b="0" i="0" u="none" strike="noStrike" cap="none">
                <a:solidFill>
                  <a:srgbClr val="000000"/>
                </a:solidFill>
                <a:latin typeface="Gowun Dodum"/>
                <a:ea typeface="Gowun Dodum"/>
                <a:cs typeface="Gowun Dodum"/>
                <a:sym typeface="Gowun Dodum"/>
              </a:rPr>
              <a:t>- 증강현실</a:t>
            </a:r>
            <a:endParaRPr sz="1800" b="0" i="0" u="none" strike="noStrike" cap="none">
              <a:solidFill>
                <a:srgbClr val="000000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" sz="1500" b="0" i="0" u="none" strike="noStrike" cap="none">
                <a:solidFill>
                  <a:srgbClr val="000000"/>
                </a:solidFill>
                <a:latin typeface="Gowun Dodum"/>
                <a:ea typeface="Gowun Dodum"/>
                <a:cs typeface="Gowun Dodum"/>
                <a:sym typeface="Gowun Dodum"/>
              </a:rPr>
              <a:t>사용자가 현실에서 느끼는 오감에 컴퓨터가 만든 정보를 추가하는 기술</a:t>
            </a:r>
            <a:endParaRPr sz="1500" b="0" i="0" u="none" strike="noStrike" cap="none">
              <a:solidFill>
                <a:srgbClr val="000000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574" name="Google Shape;574;g1958935dab4_0_64"/>
          <p:cNvSpPr txBox="1"/>
          <p:nvPr/>
        </p:nvSpPr>
        <p:spPr>
          <a:xfrm>
            <a:off x="286600" y="360750"/>
            <a:ext cx="2130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ko" sz="1200" b="1" i="0" u="none" strike="noStrike" cap="none">
                <a:solidFill>
                  <a:schemeClr val="dk2"/>
                </a:solidFill>
                <a:latin typeface="Gowun Dodum"/>
                <a:ea typeface="Gowun Dodum"/>
                <a:cs typeface="Gowun Dodum"/>
                <a:sym typeface="Gowun Dodum"/>
              </a:rPr>
              <a:t>기술 설명</a:t>
            </a:r>
            <a:r>
              <a:rPr lang="ko" sz="1200" b="1" i="0" u="none" strike="noStrike" cap="none">
                <a:solidFill>
                  <a:schemeClr val="accent2"/>
                </a:solidFill>
                <a:latin typeface="Gowun Dodum"/>
                <a:ea typeface="Gowun Dodum"/>
                <a:cs typeface="Gowun Dodum"/>
                <a:sym typeface="Gowun Dodum"/>
              </a:rPr>
              <a:t>.</a:t>
            </a:r>
            <a:endParaRPr sz="1200" b="0" i="0" u="none" strike="noStrike" cap="none">
              <a:solidFill>
                <a:srgbClr val="000000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575" name="Google Shape;575;g1958935dab4_0_64"/>
          <p:cNvSpPr txBox="1"/>
          <p:nvPr/>
        </p:nvSpPr>
        <p:spPr>
          <a:xfrm>
            <a:off x="326875" y="711075"/>
            <a:ext cx="3988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" sz="1800" b="1" i="0" u="none" strike="noStrike" cap="none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1.</a:t>
            </a:r>
            <a:r>
              <a:rPr lang="ko" sz="1800" b="1" i="0" u="none" strike="noStrike" cap="none">
                <a:solidFill>
                  <a:schemeClr val="accent2"/>
                </a:solidFill>
                <a:latin typeface="Gowun Dodum"/>
                <a:ea typeface="Gowun Dodum"/>
                <a:cs typeface="Gowun Dodum"/>
                <a:sym typeface="Gowun Dodum"/>
              </a:rPr>
              <a:t>   </a:t>
            </a:r>
            <a:r>
              <a:rPr lang="ko" sz="1800" b="1" i="0" u="none" strike="noStrike" cap="none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AR</a:t>
            </a:r>
            <a:endParaRPr sz="1800" b="1" i="0" u="none" strike="noStrike" cap="none">
              <a:solidFill>
                <a:srgbClr val="000000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579" name="Google Shape;579;g1958935dab4_0_64"/>
          <p:cNvSpPr txBox="1"/>
          <p:nvPr/>
        </p:nvSpPr>
        <p:spPr>
          <a:xfrm>
            <a:off x="2776453" y="2315550"/>
            <a:ext cx="59730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" sz="3800" b="1">
                <a:latin typeface="Gowun Dodum"/>
                <a:ea typeface="Gowun Dodum"/>
                <a:cs typeface="Gowun Dodum"/>
                <a:sym typeface="Gowun Dodum"/>
              </a:rPr>
              <a:t>AR Foundation</a:t>
            </a:r>
            <a:endParaRPr sz="3500" b="1" i="0" u="none" strike="noStrike" cap="none">
              <a:solidFill>
                <a:srgbClr val="000000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pic>
        <p:nvPicPr>
          <p:cNvPr id="580" name="Google Shape;580;g1958935dab4_0_6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13267" y="1751965"/>
            <a:ext cx="699375" cy="6993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6E1DE6C3-A211-31F3-2A14-6CDA9462360C}"/>
              </a:ext>
            </a:extLst>
          </p:cNvPr>
          <p:cNvGrpSpPr/>
          <p:nvPr/>
        </p:nvGrpSpPr>
        <p:grpSpPr>
          <a:xfrm>
            <a:off x="773226" y="1275165"/>
            <a:ext cx="2003197" cy="3507585"/>
            <a:chOff x="555216" y="1406442"/>
            <a:chExt cx="1819882" cy="3357214"/>
          </a:xfrm>
        </p:grpSpPr>
        <p:pic>
          <p:nvPicPr>
            <p:cNvPr id="577" name="Google Shape;577;g1958935dab4_0_64"/>
            <p:cNvPicPr preferRelativeResize="0"/>
            <p:nvPr/>
          </p:nvPicPr>
          <p:blipFill rotWithShape="1">
            <a:blip r:embed="rId4">
              <a:alphaModFix/>
            </a:blip>
            <a:srcRect l="6551" r="6551"/>
            <a:stretch/>
          </p:blipFill>
          <p:spPr>
            <a:xfrm>
              <a:off x="627554" y="1471315"/>
              <a:ext cx="1655942" cy="32274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" name="Google Shape;505;p13">
              <a:extLst>
                <a:ext uri="{FF2B5EF4-FFF2-40B4-BE49-F238E27FC236}">
                  <a16:creationId xmlns:a16="http://schemas.microsoft.com/office/drawing/2014/main" id="{DC1EEDEC-1AB0-ACA7-5DF8-1E7BE516C864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555216" y="1406442"/>
              <a:ext cx="1819882" cy="335721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5" name="Google Shape;585;g174dc90a374_6_0"/>
          <p:cNvGrpSpPr/>
          <p:nvPr/>
        </p:nvGrpSpPr>
        <p:grpSpPr>
          <a:xfrm>
            <a:off x="818350" y="1172775"/>
            <a:ext cx="1845000" cy="3618849"/>
            <a:chOff x="474675" y="4407625"/>
            <a:chExt cx="1845000" cy="3618849"/>
          </a:xfrm>
        </p:grpSpPr>
        <p:pic>
          <p:nvPicPr>
            <p:cNvPr id="586" name="Google Shape;586;g174dc90a374_6_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48950" y="4461950"/>
              <a:ext cx="1714525" cy="352424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7" name="Google Shape;587;g174dc90a374_6_0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474675" y="4407625"/>
              <a:ext cx="1845000" cy="361884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88" name="Google Shape;588;g174dc90a374_6_0"/>
          <p:cNvSpPr txBox="1"/>
          <p:nvPr/>
        </p:nvSpPr>
        <p:spPr>
          <a:xfrm>
            <a:off x="286600" y="360750"/>
            <a:ext cx="2130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ko" sz="1200" b="1" i="0" u="none" strike="noStrike" cap="none">
                <a:solidFill>
                  <a:schemeClr val="dk2"/>
                </a:solidFill>
                <a:latin typeface="Gowun Dodum"/>
                <a:ea typeface="Gowun Dodum"/>
                <a:cs typeface="Gowun Dodum"/>
                <a:sym typeface="Gowun Dodum"/>
              </a:rPr>
              <a:t>기술 설명</a:t>
            </a:r>
            <a:r>
              <a:rPr lang="ko" sz="1200" b="1" i="0" u="none" strike="noStrike" cap="none">
                <a:solidFill>
                  <a:schemeClr val="accent2"/>
                </a:solidFill>
                <a:latin typeface="Gowun Dodum"/>
                <a:ea typeface="Gowun Dodum"/>
                <a:cs typeface="Gowun Dodum"/>
                <a:sym typeface="Gowun Dodum"/>
              </a:rPr>
              <a:t>.</a:t>
            </a:r>
            <a:endParaRPr sz="1200" b="0" i="0" u="none" strike="noStrike" cap="none">
              <a:solidFill>
                <a:srgbClr val="000000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589" name="Google Shape;589;g174dc90a374_6_0"/>
          <p:cNvSpPr txBox="1"/>
          <p:nvPr/>
        </p:nvSpPr>
        <p:spPr>
          <a:xfrm>
            <a:off x="326875" y="711075"/>
            <a:ext cx="3988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" sz="1800" b="1" i="0" u="none" strike="noStrike" cap="none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1.</a:t>
            </a:r>
            <a:r>
              <a:rPr lang="ko" sz="1800" b="1" i="0" u="none" strike="noStrike" cap="none">
                <a:solidFill>
                  <a:schemeClr val="accent2"/>
                </a:solidFill>
                <a:latin typeface="Gowun Dodum"/>
                <a:ea typeface="Gowun Dodum"/>
                <a:cs typeface="Gowun Dodum"/>
                <a:sym typeface="Gowun Dodum"/>
              </a:rPr>
              <a:t>   </a:t>
            </a:r>
            <a:r>
              <a:rPr lang="ko" sz="1800" b="1" i="0" u="none" strike="noStrike" cap="none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AR</a:t>
            </a:r>
            <a:endParaRPr sz="1800" b="1" i="0" u="none" strike="noStrike" cap="none">
              <a:solidFill>
                <a:srgbClr val="000000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pic>
        <p:nvPicPr>
          <p:cNvPr id="590" name="Google Shape;590;g174dc90a374_6_0"/>
          <p:cNvPicPr preferRelativeResize="0"/>
          <p:nvPr/>
        </p:nvPicPr>
        <p:blipFill rotWithShape="1">
          <a:blip r:embed="rId5">
            <a:alphaModFix/>
          </a:blip>
          <a:srcRect t="6913" b="9285"/>
          <a:stretch/>
        </p:blipFill>
        <p:spPr>
          <a:xfrm>
            <a:off x="2894500" y="1401637"/>
            <a:ext cx="5774850" cy="31611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10434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20"/>
          <p:cNvSpPr txBox="1"/>
          <p:nvPr/>
        </p:nvSpPr>
        <p:spPr>
          <a:xfrm>
            <a:off x="478522" y="3363816"/>
            <a:ext cx="3685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sz="1400" b="0" i="0" u="none" strike="noStrike" cap="none">
                <a:solidFill>
                  <a:srgbClr val="000000"/>
                </a:solidFill>
                <a:latin typeface="Gowun Dodum"/>
                <a:ea typeface="Gowun Dodum"/>
                <a:cs typeface="Gowun Dodum"/>
                <a:sym typeface="Gowun Dodum"/>
              </a:rPr>
              <a:t>구글에서 제공하는 AI 프레임워크</a:t>
            </a:r>
            <a:endParaRPr sz="1400" b="0" i="0" u="none" strike="noStrike" cap="none">
              <a:solidFill>
                <a:srgbClr val="000000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586" name="Google Shape;586;p20"/>
          <p:cNvSpPr txBox="1"/>
          <p:nvPr/>
        </p:nvSpPr>
        <p:spPr>
          <a:xfrm>
            <a:off x="326875" y="711075"/>
            <a:ext cx="3988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" sz="1800" b="1" i="0" u="none" strike="noStrike" cap="none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2.</a:t>
            </a:r>
            <a:r>
              <a:rPr lang="ko" sz="1800" b="1" i="0" u="none" strike="noStrike" cap="none">
                <a:solidFill>
                  <a:schemeClr val="accent2"/>
                </a:solidFill>
                <a:latin typeface="Gowun Dodum"/>
                <a:ea typeface="Gowun Dodum"/>
                <a:cs typeface="Gowun Dodum"/>
                <a:sym typeface="Gowun Dodum"/>
              </a:rPr>
              <a:t>   </a:t>
            </a:r>
            <a:r>
              <a:rPr lang="ko" sz="1800" b="1" i="0" u="none" strike="noStrike" cap="none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MediaPipe</a:t>
            </a:r>
            <a:endParaRPr sz="1800" b="1" i="0" u="none" strike="noStrike" cap="none">
              <a:solidFill>
                <a:srgbClr val="000000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587" name="Google Shape;587;p20"/>
          <p:cNvSpPr txBox="1"/>
          <p:nvPr/>
        </p:nvSpPr>
        <p:spPr>
          <a:xfrm>
            <a:off x="286600" y="360750"/>
            <a:ext cx="2130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ko" sz="1200" b="1" i="0" u="none" strike="noStrike" cap="none">
                <a:solidFill>
                  <a:schemeClr val="dk2"/>
                </a:solidFill>
                <a:latin typeface="Gowun Dodum"/>
                <a:ea typeface="Gowun Dodum"/>
                <a:cs typeface="Gowun Dodum"/>
                <a:sym typeface="Gowun Dodum"/>
              </a:rPr>
              <a:t>기술 설명</a:t>
            </a:r>
            <a:r>
              <a:rPr lang="ko" sz="1200" b="1" i="0" u="none" strike="noStrike" cap="none">
                <a:solidFill>
                  <a:schemeClr val="accent2"/>
                </a:solidFill>
                <a:latin typeface="Gowun Dodum"/>
                <a:ea typeface="Gowun Dodum"/>
                <a:cs typeface="Gowun Dodum"/>
                <a:sym typeface="Gowun Dodum"/>
              </a:rPr>
              <a:t>.</a:t>
            </a:r>
            <a:endParaRPr sz="1200" b="0" i="0" u="none" strike="noStrike" cap="none">
              <a:solidFill>
                <a:srgbClr val="000000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590" name="Google Shape;590;p20"/>
          <p:cNvSpPr txBox="1"/>
          <p:nvPr/>
        </p:nvSpPr>
        <p:spPr>
          <a:xfrm>
            <a:off x="274671" y="2646213"/>
            <a:ext cx="40932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" sz="3800" b="1">
                <a:latin typeface="Gowun Dodum"/>
                <a:ea typeface="Gowun Dodum"/>
                <a:cs typeface="Gowun Dodum"/>
                <a:sym typeface="Gowun Dodum"/>
              </a:rPr>
              <a:t>MediaPipe</a:t>
            </a:r>
            <a:endParaRPr sz="3500" b="1" i="0" u="none" strike="noStrike" cap="none">
              <a:solidFill>
                <a:srgbClr val="000000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pic>
        <p:nvPicPr>
          <p:cNvPr id="591" name="Google Shape;591;p20"/>
          <p:cNvPicPr preferRelativeResize="0"/>
          <p:nvPr/>
        </p:nvPicPr>
        <p:blipFill rotWithShape="1">
          <a:blip r:embed="rId3">
            <a:alphaModFix/>
          </a:blip>
          <a:srcRect l="9607" t="15163" r="71866" b="21497"/>
          <a:stretch/>
        </p:blipFill>
        <p:spPr>
          <a:xfrm>
            <a:off x="2041737" y="2140372"/>
            <a:ext cx="559075" cy="62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https://lh4.googleusercontent.com/5oan8qzgKJkaBE3d829UcHO-UkbkeRJo9KsOVxx29XLr8xnav3PPq0XW3ObtrWThnphxu2VJJbd-lsrckDpOzid85cXW0v6nnDeM-KJDoUENZ4GCOAcuIdOfJCpj_ydNGzhHkIoyzwLIW0gTc_SZnSK8koueD-wsNmFeCGdcAZtqwl3_uFJg4ZhqIoTB87n_GFU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4022" y="1172775"/>
            <a:ext cx="4099037" cy="3310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22"/>
          <p:cNvSpPr txBox="1"/>
          <p:nvPr/>
        </p:nvSpPr>
        <p:spPr>
          <a:xfrm>
            <a:off x="723950" y="1048700"/>
            <a:ext cx="4746600" cy="3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50">
                <a:solidFill>
                  <a:srgbClr val="333333"/>
                </a:solidFill>
                <a:latin typeface="Gowun Dodum"/>
                <a:ea typeface="Gowun Dodum"/>
                <a:cs typeface="Gowun Dodum"/>
                <a:sym typeface="Gowun Dodum"/>
              </a:rPr>
              <a:t>글자</a:t>
            </a:r>
            <a:r>
              <a:rPr lang="ko" sz="1050" b="0" i="0" u="none" strike="noStrike" cap="none">
                <a:solidFill>
                  <a:srgbClr val="333333"/>
                </a:solidFill>
                <a:latin typeface="Gowun Dodum"/>
                <a:ea typeface="Gowun Dodum"/>
                <a:cs typeface="Gowun Dodum"/>
                <a:sym typeface="Gowun Dodum"/>
              </a:rPr>
              <a:t>를 기계가 읽을 수 있는 </a:t>
            </a:r>
            <a:r>
              <a:rPr lang="ko" sz="1050">
                <a:solidFill>
                  <a:srgbClr val="333333"/>
                </a:solidFill>
                <a:latin typeface="Gowun Dodum"/>
                <a:ea typeface="Gowun Dodum"/>
                <a:cs typeface="Gowun Dodum"/>
                <a:sym typeface="Gowun Dodum"/>
              </a:rPr>
              <a:t>데이터</a:t>
            </a:r>
            <a:r>
              <a:rPr lang="ko" sz="1050" b="0" i="0" u="none" strike="noStrike" cap="none">
                <a:solidFill>
                  <a:srgbClr val="333333"/>
                </a:solidFill>
                <a:latin typeface="Gowun Dodum"/>
                <a:ea typeface="Gowun Dodum"/>
                <a:cs typeface="Gowun Dodum"/>
                <a:sym typeface="Gowun Dodum"/>
              </a:rPr>
              <a:t>로 변환하는 과정</a:t>
            </a:r>
            <a:endParaRPr sz="1500" b="0" i="0" u="none" strike="noStrike" cap="none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597" name="Google Shape;597;p22"/>
          <p:cNvSpPr txBox="1"/>
          <p:nvPr/>
        </p:nvSpPr>
        <p:spPr>
          <a:xfrm>
            <a:off x="326875" y="711075"/>
            <a:ext cx="3988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" sz="1800" b="1" i="0" u="none" strike="noStrike" cap="none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3.</a:t>
            </a:r>
            <a:r>
              <a:rPr lang="ko" sz="1800" b="1" i="0" u="none" strike="noStrike" cap="none">
                <a:solidFill>
                  <a:schemeClr val="accent2"/>
                </a:solidFill>
                <a:latin typeface="Gowun Dodum"/>
                <a:ea typeface="Gowun Dodum"/>
                <a:cs typeface="Gowun Dodum"/>
                <a:sym typeface="Gowun Dodum"/>
              </a:rPr>
              <a:t>   </a:t>
            </a:r>
            <a:r>
              <a:rPr lang="ko" sz="1800" b="1" i="0" u="none" strike="noStrike" cap="none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OCR</a:t>
            </a:r>
            <a:endParaRPr sz="1800" b="1" i="0" u="none" strike="noStrike" cap="none">
              <a:solidFill>
                <a:srgbClr val="000000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598" name="Google Shape;598;p22"/>
          <p:cNvSpPr txBox="1"/>
          <p:nvPr/>
        </p:nvSpPr>
        <p:spPr>
          <a:xfrm>
            <a:off x="286600" y="360750"/>
            <a:ext cx="2130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ko" sz="1200" b="1" i="0" u="none" strike="noStrike" cap="none">
                <a:solidFill>
                  <a:schemeClr val="dk2"/>
                </a:solidFill>
                <a:latin typeface="Gowun Dodum"/>
                <a:ea typeface="Gowun Dodum"/>
                <a:cs typeface="Gowun Dodum"/>
                <a:sym typeface="Gowun Dodum"/>
              </a:rPr>
              <a:t>기술 설명</a:t>
            </a:r>
            <a:r>
              <a:rPr lang="ko" sz="1200" b="1" i="0" u="none" strike="noStrike" cap="none">
                <a:solidFill>
                  <a:schemeClr val="accent2"/>
                </a:solidFill>
                <a:latin typeface="Gowun Dodum"/>
                <a:ea typeface="Gowun Dodum"/>
                <a:cs typeface="Gowun Dodum"/>
                <a:sym typeface="Gowun Dodum"/>
              </a:rPr>
              <a:t>.</a:t>
            </a:r>
            <a:endParaRPr sz="1200" b="0" i="0" u="none" strike="noStrike" cap="none">
              <a:solidFill>
                <a:srgbClr val="000000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pic>
        <p:nvPicPr>
          <p:cNvPr id="599" name="Google Shape;59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0775" y="1713550"/>
            <a:ext cx="3105150" cy="289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0" name="Google Shape;600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18077" y="1117329"/>
            <a:ext cx="2046667" cy="34918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5" name="Google Shape;605;g1958935dab4_0_4"/>
          <p:cNvGrpSpPr/>
          <p:nvPr/>
        </p:nvGrpSpPr>
        <p:grpSpPr>
          <a:xfrm>
            <a:off x="2982101" y="3126489"/>
            <a:ext cx="3122195" cy="793025"/>
            <a:chOff x="5062225" y="3186201"/>
            <a:chExt cx="3332474" cy="926973"/>
          </a:xfrm>
        </p:grpSpPr>
        <p:pic>
          <p:nvPicPr>
            <p:cNvPr id="606" name="Google Shape;606;g1958935dab4_0_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062225" y="3186201"/>
              <a:ext cx="3332474" cy="8063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7" name="Google Shape;607;g1958935dab4_0_4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312435" y="3892553"/>
              <a:ext cx="1354005" cy="22062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08" name="Google Shape;608;g1958935dab4_0_4"/>
          <p:cNvPicPr preferRelativeResize="0"/>
          <p:nvPr/>
        </p:nvPicPr>
        <p:blipFill rotWithShape="1">
          <a:blip r:embed="rId5">
            <a:alphaModFix/>
          </a:blip>
          <a:srcRect t="17236" b="19949"/>
          <a:stretch/>
        </p:blipFill>
        <p:spPr>
          <a:xfrm>
            <a:off x="3021059" y="1820562"/>
            <a:ext cx="3044285" cy="1003175"/>
          </a:xfrm>
          <a:prstGeom prst="rect">
            <a:avLst/>
          </a:prstGeom>
          <a:noFill/>
          <a:ln>
            <a:noFill/>
          </a:ln>
        </p:spPr>
      </p:pic>
      <p:sp>
        <p:nvSpPr>
          <p:cNvPr id="609" name="Google Shape;609;g1958935dab4_0_4"/>
          <p:cNvSpPr txBox="1"/>
          <p:nvPr/>
        </p:nvSpPr>
        <p:spPr>
          <a:xfrm>
            <a:off x="326875" y="711075"/>
            <a:ext cx="72456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" sz="1800" b="1" i="0" u="none" strike="noStrike" cap="none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4.</a:t>
            </a:r>
            <a:r>
              <a:rPr lang="ko" sz="1800" b="1" i="0" u="none" strike="noStrike" cap="none">
                <a:solidFill>
                  <a:schemeClr val="accent2"/>
                </a:solidFill>
                <a:latin typeface="Gowun Dodum"/>
                <a:ea typeface="Gowun Dodum"/>
                <a:cs typeface="Gowun Dodum"/>
                <a:sym typeface="Gowun Dodum"/>
              </a:rPr>
              <a:t>   </a:t>
            </a:r>
            <a:r>
              <a:rPr lang="ko" sz="1800" b="1" i="0" u="none" strike="noStrike" cap="none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STT(</a:t>
            </a:r>
            <a:r>
              <a:rPr lang="ko" sz="1800" b="1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Speech To Text</a:t>
            </a:r>
            <a:r>
              <a:rPr lang="ko" sz="1800" b="1" i="0" u="none" strike="noStrike" cap="none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) / TTS(Text To Speech)</a:t>
            </a:r>
            <a:endParaRPr sz="1800" b="1" i="0" u="none" strike="noStrike" cap="none">
              <a:solidFill>
                <a:srgbClr val="000000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610" name="Google Shape;610;g1958935dab4_0_4"/>
          <p:cNvSpPr txBox="1"/>
          <p:nvPr/>
        </p:nvSpPr>
        <p:spPr>
          <a:xfrm>
            <a:off x="286600" y="360750"/>
            <a:ext cx="2130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ko" sz="1200" b="1" i="0" u="none" strike="noStrike" cap="none">
                <a:solidFill>
                  <a:schemeClr val="dk2"/>
                </a:solidFill>
                <a:latin typeface="Gowun Dodum"/>
                <a:ea typeface="Gowun Dodum"/>
                <a:cs typeface="Gowun Dodum"/>
                <a:sym typeface="Gowun Dodum"/>
              </a:rPr>
              <a:t>기술 설명</a:t>
            </a:r>
            <a:r>
              <a:rPr lang="ko" sz="1200" b="1" i="0" u="none" strike="noStrike" cap="none">
                <a:solidFill>
                  <a:schemeClr val="accent2"/>
                </a:solidFill>
                <a:latin typeface="Gowun Dodum"/>
                <a:ea typeface="Gowun Dodum"/>
                <a:cs typeface="Gowun Dodum"/>
                <a:sym typeface="Gowun Dodum"/>
              </a:rPr>
              <a:t>.</a:t>
            </a:r>
            <a:endParaRPr sz="1200" b="0" i="0" u="none" strike="noStrike" cap="none">
              <a:solidFill>
                <a:srgbClr val="000000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grpSp>
        <p:nvGrpSpPr>
          <p:cNvPr id="611" name="Google Shape;611;g1958935dab4_0_4"/>
          <p:cNvGrpSpPr/>
          <p:nvPr/>
        </p:nvGrpSpPr>
        <p:grpSpPr>
          <a:xfrm>
            <a:off x="770141" y="1675919"/>
            <a:ext cx="1602952" cy="2935212"/>
            <a:chOff x="4814364" y="646202"/>
            <a:chExt cx="1819882" cy="3357214"/>
          </a:xfrm>
        </p:grpSpPr>
        <p:pic>
          <p:nvPicPr>
            <p:cNvPr id="612" name="Google Shape;612;g1958935dab4_0_4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4893993" y="711075"/>
              <a:ext cx="1655242" cy="32274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3" name="Google Shape;613;g1958935dab4_0_4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4814364" y="646202"/>
              <a:ext cx="1819882" cy="335721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14" name="Google Shape;614;g1958935dab4_0_4"/>
          <p:cNvGrpSpPr/>
          <p:nvPr/>
        </p:nvGrpSpPr>
        <p:grpSpPr>
          <a:xfrm>
            <a:off x="6713297" y="1579644"/>
            <a:ext cx="1602953" cy="2935211"/>
            <a:chOff x="5353747" y="1986819"/>
            <a:chExt cx="1602953" cy="2935211"/>
          </a:xfrm>
        </p:grpSpPr>
        <p:pic>
          <p:nvPicPr>
            <p:cNvPr id="615" name="Google Shape;615;g1958935dab4_0_4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5420663" y="2043538"/>
              <a:ext cx="1457936" cy="28217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6" name="Google Shape;616;g1958935dab4_0_4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5353747" y="1986819"/>
              <a:ext cx="1602953" cy="2935211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617" name="Google Shape;617;g1958935dab4_0_4"/>
          <p:cNvCxnSpPr>
            <a:endCxn id="608" idx="1"/>
          </p:cNvCxnSpPr>
          <p:nvPr/>
        </p:nvCxnSpPr>
        <p:spPr>
          <a:xfrm rot="10800000" flipH="1">
            <a:off x="2373059" y="2322150"/>
            <a:ext cx="648000" cy="5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8" name="Google Shape;618;g1958935dab4_0_4"/>
          <p:cNvCxnSpPr/>
          <p:nvPr/>
        </p:nvCxnSpPr>
        <p:spPr>
          <a:xfrm rot="10800000" flipH="1">
            <a:off x="6104309" y="3586388"/>
            <a:ext cx="648000" cy="5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6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750"/>
                                        <p:tgtEl>
                                          <p:spTgt spid="6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3" name="Google Shape;623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838900"/>
            <a:ext cx="9143999" cy="5982398"/>
          </a:xfrm>
          <a:prstGeom prst="rect">
            <a:avLst/>
          </a:prstGeom>
          <a:noFill/>
          <a:ln>
            <a:noFill/>
          </a:ln>
        </p:spPr>
      </p:pic>
      <p:sp>
        <p:nvSpPr>
          <p:cNvPr id="624" name="Google Shape;624;p25"/>
          <p:cNvSpPr/>
          <p:nvPr/>
        </p:nvSpPr>
        <p:spPr>
          <a:xfrm>
            <a:off x="4376737" y="3568876"/>
            <a:ext cx="390526" cy="357623"/>
          </a:xfrm>
          <a:custGeom>
            <a:avLst/>
            <a:gdLst/>
            <a:ahLst/>
            <a:cxnLst/>
            <a:rect l="l" t="t" r="r" b="b"/>
            <a:pathLst>
              <a:path w="353" h="322" extrusionOk="0">
                <a:moveTo>
                  <a:pt x="353" y="109"/>
                </a:moveTo>
                <a:cubicBezTo>
                  <a:pt x="353" y="49"/>
                  <a:pt x="296" y="0"/>
                  <a:pt x="225" y="0"/>
                </a:cubicBezTo>
                <a:cubicBezTo>
                  <a:pt x="172" y="0"/>
                  <a:pt x="126" y="28"/>
                  <a:pt x="107" y="66"/>
                </a:cubicBezTo>
                <a:cubicBezTo>
                  <a:pt x="113" y="65"/>
                  <a:pt x="119" y="65"/>
                  <a:pt x="126" y="65"/>
                </a:cubicBezTo>
                <a:cubicBezTo>
                  <a:pt x="145" y="36"/>
                  <a:pt x="182" y="17"/>
                  <a:pt x="225" y="17"/>
                </a:cubicBezTo>
                <a:cubicBezTo>
                  <a:pt x="287" y="17"/>
                  <a:pt x="337" y="58"/>
                  <a:pt x="337" y="109"/>
                </a:cubicBezTo>
                <a:cubicBezTo>
                  <a:pt x="337" y="134"/>
                  <a:pt x="325" y="157"/>
                  <a:pt x="303" y="175"/>
                </a:cubicBezTo>
                <a:cubicBezTo>
                  <a:pt x="298" y="179"/>
                  <a:pt x="296" y="185"/>
                  <a:pt x="298" y="191"/>
                </a:cubicBezTo>
                <a:cubicBezTo>
                  <a:pt x="305" y="215"/>
                  <a:pt x="305" y="215"/>
                  <a:pt x="305" y="215"/>
                </a:cubicBezTo>
                <a:cubicBezTo>
                  <a:pt x="272" y="202"/>
                  <a:pt x="272" y="202"/>
                  <a:pt x="272" y="202"/>
                </a:cubicBezTo>
                <a:cubicBezTo>
                  <a:pt x="271" y="207"/>
                  <a:pt x="270" y="213"/>
                  <a:pt x="268" y="218"/>
                </a:cubicBezTo>
                <a:cubicBezTo>
                  <a:pt x="329" y="241"/>
                  <a:pt x="329" y="241"/>
                  <a:pt x="329" y="241"/>
                </a:cubicBezTo>
                <a:cubicBezTo>
                  <a:pt x="314" y="187"/>
                  <a:pt x="314" y="187"/>
                  <a:pt x="314" y="187"/>
                </a:cubicBezTo>
                <a:cubicBezTo>
                  <a:pt x="338" y="167"/>
                  <a:pt x="353" y="140"/>
                  <a:pt x="353" y="109"/>
                </a:cubicBezTo>
                <a:moveTo>
                  <a:pt x="128" y="81"/>
                </a:moveTo>
                <a:cubicBezTo>
                  <a:pt x="57" y="81"/>
                  <a:pt x="0" y="129"/>
                  <a:pt x="0" y="189"/>
                </a:cubicBezTo>
                <a:cubicBezTo>
                  <a:pt x="0" y="220"/>
                  <a:pt x="15" y="248"/>
                  <a:pt x="39" y="267"/>
                </a:cubicBezTo>
                <a:cubicBezTo>
                  <a:pt x="24" y="322"/>
                  <a:pt x="24" y="322"/>
                  <a:pt x="24" y="322"/>
                </a:cubicBezTo>
                <a:cubicBezTo>
                  <a:pt x="96" y="294"/>
                  <a:pt x="96" y="294"/>
                  <a:pt x="96" y="294"/>
                </a:cubicBezTo>
                <a:cubicBezTo>
                  <a:pt x="106" y="296"/>
                  <a:pt x="117" y="298"/>
                  <a:pt x="128" y="298"/>
                </a:cubicBezTo>
                <a:cubicBezTo>
                  <a:pt x="199" y="298"/>
                  <a:pt x="257" y="249"/>
                  <a:pt x="257" y="189"/>
                </a:cubicBezTo>
                <a:cubicBezTo>
                  <a:pt x="257" y="129"/>
                  <a:pt x="199" y="81"/>
                  <a:pt x="128" y="81"/>
                </a:cubicBezTo>
                <a:moveTo>
                  <a:pt x="128" y="281"/>
                </a:moveTo>
                <a:cubicBezTo>
                  <a:pt x="119" y="281"/>
                  <a:pt x="109" y="280"/>
                  <a:pt x="99" y="278"/>
                </a:cubicBezTo>
                <a:cubicBezTo>
                  <a:pt x="98" y="278"/>
                  <a:pt x="97" y="278"/>
                  <a:pt x="96" y="278"/>
                </a:cubicBezTo>
                <a:cubicBezTo>
                  <a:pt x="94" y="278"/>
                  <a:pt x="92" y="278"/>
                  <a:pt x="90" y="279"/>
                </a:cubicBezTo>
                <a:cubicBezTo>
                  <a:pt x="48" y="295"/>
                  <a:pt x="48" y="295"/>
                  <a:pt x="48" y="295"/>
                </a:cubicBezTo>
                <a:cubicBezTo>
                  <a:pt x="55" y="272"/>
                  <a:pt x="55" y="272"/>
                  <a:pt x="55" y="272"/>
                </a:cubicBezTo>
                <a:cubicBezTo>
                  <a:pt x="57" y="266"/>
                  <a:pt x="55" y="259"/>
                  <a:pt x="50" y="255"/>
                </a:cubicBezTo>
                <a:cubicBezTo>
                  <a:pt x="28" y="237"/>
                  <a:pt x="16" y="214"/>
                  <a:pt x="16" y="189"/>
                </a:cubicBezTo>
                <a:cubicBezTo>
                  <a:pt x="16" y="138"/>
                  <a:pt x="66" y="97"/>
                  <a:pt x="128" y="97"/>
                </a:cubicBezTo>
                <a:cubicBezTo>
                  <a:pt x="190" y="97"/>
                  <a:pt x="241" y="138"/>
                  <a:pt x="241" y="189"/>
                </a:cubicBezTo>
                <a:cubicBezTo>
                  <a:pt x="241" y="240"/>
                  <a:pt x="190" y="281"/>
                  <a:pt x="128" y="281"/>
                </a:cubicBezTo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5" name="Google Shape;625;p25"/>
          <p:cNvSpPr/>
          <p:nvPr/>
        </p:nvSpPr>
        <p:spPr>
          <a:xfrm>
            <a:off x="2241025" y="3151575"/>
            <a:ext cx="4661952" cy="1991916"/>
          </a:xfrm>
          <a:custGeom>
            <a:avLst/>
            <a:gdLst/>
            <a:ahLst/>
            <a:cxnLst/>
            <a:rect l="l" t="t" r="r" b="b"/>
            <a:pathLst>
              <a:path w="14455666" h="6176483" extrusionOk="0">
                <a:moveTo>
                  <a:pt x="7227832" y="0"/>
                </a:moveTo>
                <a:cubicBezTo>
                  <a:pt x="10763663" y="0"/>
                  <a:pt x="13713706" y="2508064"/>
                  <a:pt x="14395968" y="5842200"/>
                </a:cubicBezTo>
                <a:lnTo>
                  <a:pt x="14455666" y="6176483"/>
                </a:lnTo>
                <a:lnTo>
                  <a:pt x="0" y="6176483"/>
                </a:lnTo>
                <a:lnTo>
                  <a:pt x="59697" y="5842200"/>
                </a:lnTo>
                <a:cubicBezTo>
                  <a:pt x="741960" y="2508064"/>
                  <a:pt x="3692001" y="0"/>
                  <a:pt x="722783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6" name="Google Shape;626;p25"/>
          <p:cNvSpPr txBox="1"/>
          <p:nvPr/>
        </p:nvSpPr>
        <p:spPr>
          <a:xfrm>
            <a:off x="2088601" y="3926500"/>
            <a:ext cx="49668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rPr lang="ko" sz="3100" b="1" i="0" u="none" strike="noStrike" cap="none">
                <a:solidFill>
                  <a:schemeClr val="lt1"/>
                </a:solidFill>
                <a:latin typeface="Gowun Dodum"/>
                <a:ea typeface="Gowun Dodum"/>
                <a:cs typeface="Gowun Dodum"/>
                <a:sym typeface="Gowun Dodum"/>
              </a:rPr>
              <a:t>기대효과 및</a:t>
            </a:r>
            <a:endParaRPr sz="3100" b="1" i="0" u="none" strike="noStrike" cap="none">
              <a:solidFill>
                <a:schemeClr val="lt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rPr lang="ko" sz="3100" b="1" i="0" u="none" strike="noStrike" cap="none">
                <a:solidFill>
                  <a:schemeClr val="lt1"/>
                </a:solidFill>
                <a:latin typeface="Gowun Dodum"/>
                <a:ea typeface="Gowun Dodum"/>
                <a:cs typeface="Gowun Dodum"/>
                <a:sym typeface="Gowun Dodum"/>
              </a:rPr>
              <a:t>향후계획</a:t>
            </a:r>
            <a:endParaRPr sz="3100" b="1" i="0" u="none" strike="noStrike" cap="none">
              <a:solidFill>
                <a:schemeClr val="lt1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pic>
        <p:nvPicPr>
          <p:cNvPr id="627" name="Google Shape;627;p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72200" y="4305197"/>
            <a:ext cx="1025350" cy="83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8" name="Google Shape;628;p2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236782" y="4305200"/>
            <a:ext cx="866621" cy="83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g19bdef8070e_7_11"/>
          <p:cNvSpPr txBox="1"/>
          <p:nvPr/>
        </p:nvSpPr>
        <p:spPr>
          <a:xfrm>
            <a:off x="326875" y="711075"/>
            <a:ext cx="3988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" sz="1800" b="1" i="0" u="none" strike="noStrike" cap="none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1.</a:t>
            </a:r>
            <a:r>
              <a:rPr lang="ko" sz="1800" b="1" i="0" u="none" strike="noStrike" cap="none">
                <a:solidFill>
                  <a:schemeClr val="accent2"/>
                </a:solidFill>
                <a:latin typeface="Gowun Dodum"/>
                <a:ea typeface="Gowun Dodum"/>
                <a:cs typeface="Gowun Dodum"/>
                <a:sym typeface="Gowun Dodum"/>
              </a:rPr>
              <a:t>   </a:t>
            </a:r>
            <a:r>
              <a:rPr lang="ko" sz="1800" b="1" i="0" u="none" strike="noStrike" cap="none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기대효과</a:t>
            </a:r>
            <a:endParaRPr sz="1800" b="1" i="0" u="none" strike="noStrike" cap="none">
              <a:solidFill>
                <a:srgbClr val="000000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634" name="Google Shape;634;g19bdef8070e_7_11"/>
          <p:cNvSpPr txBox="1"/>
          <p:nvPr/>
        </p:nvSpPr>
        <p:spPr>
          <a:xfrm>
            <a:off x="286600" y="360750"/>
            <a:ext cx="2130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ko" sz="1200" b="1" i="0" u="none" strike="noStrike" cap="none">
                <a:solidFill>
                  <a:schemeClr val="dk2"/>
                </a:solidFill>
                <a:latin typeface="Gowun Dodum"/>
                <a:ea typeface="Gowun Dodum"/>
                <a:cs typeface="Gowun Dodum"/>
                <a:sym typeface="Gowun Dodum"/>
              </a:rPr>
              <a:t>기대효과 및 향후계획</a:t>
            </a:r>
            <a:r>
              <a:rPr lang="ko" sz="1200" b="1" i="0" u="none" strike="noStrike" cap="none">
                <a:solidFill>
                  <a:schemeClr val="accent2"/>
                </a:solidFill>
                <a:latin typeface="Gowun Dodum"/>
                <a:ea typeface="Gowun Dodum"/>
                <a:cs typeface="Gowun Dodum"/>
                <a:sym typeface="Gowun Dodum"/>
              </a:rPr>
              <a:t>.</a:t>
            </a:r>
            <a:endParaRPr sz="1200" b="0" i="0" u="none" strike="noStrike" cap="none">
              <a:solidFill>
                <a:srgbClr val="000000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635" name="Google Shape;635;g19bdef8070e_7_11"/>
          <p:cNvSpPr txBox="1"/>
          <p:nvPr/>
        </p:nvSpPr>
        <p:spPr>
          <a:xfrm>
            <a:off x="5222502" y="3732398"/>
            <a:ext cx="2130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" sz="1800" b="1" i="0" u="none" strike="noStrike" cap="none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동적 활동</a:t>
            </a:r>
            <a:endParaRPr sz="1800" b="1" i="0" u="none" strike="noStrike" cap="none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636" name="Google Shape;636;g19bdef8070e_7_11"/>
          <p:cNvSpPr txBox="1"/>
          <p:nvPr/>
        </p:nvSpPr>
        <p:spPr>
          <a:xfrm>
            <a:off x="1581848" y="3732398"/>
            <a:ext cx="2130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" sz="1800" b="1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교육</a:t>
            </a:r>
            <a:endParaRPr sz="1800" b="1" i="0" u="none" strike="noStrike" cap="none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pic>
        <p:nvPicPr>
          <p:cNvPr id="637" name="Google Shape;637;g19bdef8070e_7_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15764" y="1667294"/>
            <a:ext cx="1743775" cy="171728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8" name="Google Shape;638;g19bdef8070e_7_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69660" y="1667294"/>
            <a:ext cx="1690851" cy="16907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19bdef8070e_7_25"/>
          <p:cNvSpPr txBox="1"/>
          <p:nvPr/>
        </p:nvSpPr>
        <p:spPr>
          <a:xfrm>
            <a:off x="326875" y="711075"/>
            <a:ext cx="3988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" sz="1800" b="1" i="0" u="none" strike="noStrike" cap="none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2.</a:t>
            </a:r>
            <a:r>
              <a:rPr lang="ko" sz="1800" b="1" i="0" u="none" strike="noStrike" cap="none">
                <a:solidFill>
                  <a:schemeClr val="accent2"/>
                </a:solidFill>
                <a:latin typeface="Gowun Dodum"/>
                <a:ea typeface="Gowun Dodum"/>
                <a:cs typeface="Gowun Dodum"/>
                <a:sym typeface="Gowun Dodum"/>
              </a:rPr>
              <a:t>   </a:t>
            </a:r>
            <a:r>
              <a:rPr lang="ko" sz="1800" b="1" i="0" u="none" strike="noStrike" cap="none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향후계획</a:t>
            </a:r>
            <a:endParaRPr sz="1800" b="1" i="0" u="none" strike="noStrike" cap="none">
              <a:solidFill>
                <a:srgbClr val="000000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644" name="Google Shape;644;g19bdef8070e_7_25"/>
          <p:cNvSpPr txBox="1"/>
          <p:nvPr/>
        </p:nvSpPr>
        <p:spPr>
          <a:xfrm>
            <a:off x="286600" y="360750"/>
            <a:ext cx="2130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ko" sz="1200" b="1" i="0" u="none" strike="noStrike" cap="none">
                <a:solidFill>
                  <a:schemeClr val="dk2"/>
                </a:solidFill>
                <a:latin typeface="Gowun Dodum"/>
                <a:ea typeface="Gowun Dodum"/>
                <a:cs typeface="Gowun Dodum"/>
                <a:sym typeface="Gowun Dodum"/>
              </a:rPr>
              <a:t>기대효과 및 향후계획</a:t>
            </a:r>
            <a:r>
              <a:rPr lang="ko" sz="1200" b="1" i="0" u="none" strike="noStrike" cap="none">
                <a:solidFill>
                  <a:schemeClr val="accent2"/>
                </a:solidFill>
                <a:latin typeface="Gowun Dodum"/>
                <a:ea typeface="Gowun Dodum"/>
                <a:cs typeface="Gowun Dodum"/>
                <a:sym typeface="Gowun Dodum"/>
              </a:rPr>
              <a:t>.</a:t>
            </a:r>
            <a:endParaRPr sz="1200" b="0" i="0" u="none" strike="noStrike" cap="none">
              <a:solidFill>
                <a:srgbClr val="000000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pic>
        <p:nvPicPr>
          <p:cNvPr id="645" name="Google Shape;645;g19bdef8070e_7_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1980" y="2147994"/>
            <a:ext cx="5460050" cy="12159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4" name="Google Shape;334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838900"/>
            <a:ext cx="9143999" cy="5982398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3"/>
          <p:cNvSpPr/>
          <p:nvPr/>
        </p:nvSpPr>
        <p:spPr>
          <a:xfrm>
            <a:off x="4376737" y="3568876"/>
            <a:ext cx="390526" cy="357623"/>
          </a:xfrm>
          <a:custGeom>
            <a:avLst/>
            <a:gdLst/>
            <a:ahLst/>
            <a:cxnLst/>
            <a:rect l="l" t="t" r="r" b="b"/>
            <a:pathLst>
              <a:path w="353" h="322" extrusionOk="0">
                <a:moveTo>
                  <a:pt x="353" y="109"/>
                </a:moveTo>
                <a:cubicBezTo>
                  <a:pt x="353" y="49"/>
                  <a:pt x="296" y="0"/>
                  <a:pt x="225" y="0"/>
                </a:cubicBezTo>
                <a:cubicBezTo>
                  <a:pt x="172" y="0"/>
                  <a:pt x="126" y="28"/>
                  <a:pt x="107" y="66"/>
                </a:cubicBezTo>
                <a:cubicBezTo>
                  <a:pt x="113" y="65"/>
                  <a:pt x="119" y="65"/>
                  <a:pt x="126" y="65"/>
                </a:cubicBezTo>
                <a:cubicBezTo>
                  <a:pt x="145" y="36"/>
                  <a:pt x="182" y="17"/>
                  <a:pt x="225" y="17"/>
                </a:cubicBezTo>
                <a:cubicBezTo>
                  <a:pt x="287" y="17"/>
                  <a:pt x="337" y="58"/>
                  <a:pt x="337" y="109"/>
                </a:cubicBezTo>
                <a:cubicBezTo>
                  <a:pt x="337" y="134"/>
                  <a:pt x="325" y="157"/>
                  <a:pt x="303" y="175"/>
                </a:cubicBezTo>
                <a:cubicBezTo>
                  <a:pt x="298" y="179"/>
                  <a:pt x="296" y="185"/>
                  <a:pt x="298" y="191"/>
                </a:cubicBezTo>
                <a:cubicBezTo>
                  <a:pt x="305" y="215"/>
                  <a:pt x="305" y="215"/>
                  <a:pt x="305" y="215"/>
                </a:cubicBezTo>
                <a:cubicBezTo>
                  <a:pt x="272" y="202"/>
                  <a:pt x="272" y="202"/>
                  <a:pt x="272" y="202"/>
                </a:cubicBezTo>
                <a:cubicBezTo>
                  <a:pt x="271" y="207"/>
                  <a:pt x="270" y="213"/>
                  <a:pt x="268" y="218"/>
                </a:cubicBezTo>
                <a:cubicBezTo>
                  <a:pt x="329" y="241"/>
                  <a:pt x="329" y="241"/>
                  <a:pt x="329" y="241"/>
                </a:cubicBezTo>
                <a:cubicBezTo>
                  <a:pt x="314" y="187"/>
                  <a:pt x="314" y="187"/>
                  <a:pt x="314" y="187"/>
                </a:cubicBezTo>
                <a:cubicBezTo>
                  <a:pt x="338" y="167"/>
                  <a:pt x="353" y="140"/>
                  <a:pt x="353" y="109"/>
                </a:cubicBezTo>
                <a:moveTo>
                  <a:pt x="128" y="81"/>
                </a:moveTo>
                <a:cubicBezTo>
                  <a:pt x="57" y="81"/>
                  <a:pt x="0" y="129"/>
                  <a:pt x="0" y="189"/>
                </a:cubicBezTo>
                <a:cubicBezTo>
                  <a:pt x="0" y="220"/>
                  <a:pt x="15" y="248"/>
                  <a:pt x="39" y="267"/>
                </a:cubicBezTo>
                <a:cubicBezTo>
                  <a:pt x="24" y="322"/>
                  <a:pt x="24" y="322"/>
                  <a:pt x="24" y="322"/>
                </a:cubicBezTo>
                <a:cubicBezTo>
                  <a:pt x="96" y="294"/>
                  <a:pt x="96" y="294"/>
                  <a:pt x="96" y="294"/>
                </a:cubicBezTo>
                <a:cubicBezTo>
                  <a:pt x="106" y="296"/>
                  <a:pt x="117" y="298"/>
                  <a:pt x="128" y="298"/>
                </a:cubicBezTo>
                <a:cubicBezTo>
                  <a:pt x="199" y="298"/>
                  <a:pt x="257" y="249"/>
                  <a:pt x="257" y="189"/>
                </a:cubicBezTo>
                <a:cubicBezTo>
                  <a:pt x="257" y="129"/>
                  <a:pt x="199" y="81"/>
                  <a:pt x="128" y="81"/>
                </a:cubicBezTo>
                <a:moveTo>
                  <a:pt x="128" y="281"/>
                </a:moveTo>
                <a:cubicBezTo>
                  <a:pt x="119" y="281"/>
                  <a:pt x="109" y="280"/>
                  <a:pt x="99" y="278"/>
                </a:cubicBezTo>
                <a:cubicBezTo>
                  <a:pt x="98" y="278"/>
                  <a:pt x="97" y="278"/>
                  <a:pt x="96" y="278"/>
                </a:cubicBezTo>
                <a:cubicBezTo>
                  <a:pt x="94" y="278"/>
                  <a:pt x="92" y="278"/>
                  <a:pt x="90" y="279"/>
                </a:cubicBezTo>
                <a:cubicBezTo>
                  <a:pt x="48" y="295"/>
                  <a:pt x="48" y="295"/>
                  <a:pt x="48" y="295"/>
                </a:cubicBezTo>
                <a:cubicBezTo>
                  <a:pt x="55" y="272"/>
                  <a:pt x="55" y="272"/>
                  <a:pt x="55" y="272"/>
                </a:cubicBezTo>
                <a:cubicBezTo>
                  <a:pt x="57" y="266"/>
                  <a:pt x="55" y="259"/>
                  <a:pt x="50" y="255"/>
                </a:cubicBezTo>
                <a:cubicBezTo>
                  <a:pt x="28" y="237"/>
                  <a:pt x="16" y="214"/>
                  <a:pt x="16" y="189"/>
                </a:cubicBezTo>
                <a:cubicBezTo>
                  <a:pt x="16" y="138"/>
                  <a:pt x="66" y="97"/>
                  <a:pt x="128" y="97"/>
                </a:cubicBezTo>
                <a:cubicBezTo>
                  <a:pt x="190" y="97"/>
                  <a:pt x="241" y="138"/>
                  <a:pt x="241" y="189"/>
                </a:cubicBezTo>
                <a:cubicBezTo>
                  <a:pt x="241" y="240"/>
                  <a:pt x="190" y="281"/>
                  <a:pt x="128" y="281"/>
                </a:cubicBezTo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6" name="Google Shape;336;p3"/>
          <p:cNvSpPr/>
          <p:nvPr/>
        </p:nvSpPr>
        <p:spPr>
          <a:xfrm>
            <a:off x="2241025" y="3151575"/>
            <a:ext cx="4661952" cy="1991916"/>
          </a:xfrm>
          <a:custGeom>
            <a:avLst/>
            <a:gdLst/>
            <a:ahLst/>
            <a:cxnLst/>
            <a:rect l="l" t="t" r="r" b="b"/>
            <a:pathLst>
              <a:path w="14455666" h="6176483" extrusionOk="0">
                <a:moveTo>
                  <a:pt x="7227832" y="0"/>
                </a:moveTo>
                <a:cubicBezTo>
                  <a:pt x="10763663" y="0"/>
                  <a:pt x="13713706" y="2508064"/>
                  <a:pt x="14395968" y="5842200"/>
                </a:cubicBezTo>
                <a:lnTo>
                  <a:pt x="14455666" y="6176483"/>
                </a:lnTo>
                <a:lnTo>
                  <a:pt x="0" y="6176483"/>
                </a:lnTo>
                <a:lnTo>
                  <a:pt x="59697" y="5842200"/>
                </a:lnTo>
                <a:cubicBezTo>
                  <a:pt x="741960" y="2508064"/>
                  <a:pt x="3692001" y="0"/>
                  <a:pt x="722783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7" name="Google Shape;337;p3"/>
          <p:cNvSpPr txBox="1"/>
          <p:nvPr/>
        </p:nvSpPr>
        <p:spPr>
          <a:xfrm>
            <a:off x="3271799" y="4068893"/>
            <a:ext cx="26004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rPr lang="ko" sz="3400" b="1" i="0" u="none" strike="noStrike" cap="none">
                <a:solidFill>
                  <a:schemeClr val="lt1"/>
                </a:solidFill>
                <a:latin typeface="Gowun Dodum"/>
                <a:ea typeface="Gowun Dodum"/>
                <a:cs typeface="Gowun Dodum"/>
                <a:sym typeface="Gowun Dodum"/>
              </a:rPr>
              <a:t>기획 배경 </a:t>
            </a:r>
            <a:endParaRPr sz="3400" b="1" i="0" u="none" strike="noStrike" cap="none">
              <a:solidFill>
                <a:schemeClr val="lt1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pic>
        <p:nvPicPr>
          <p:cNvPr id="338" name="Google Shape;338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72200" y="4305197"/>
            <a:ext cx="1025350" cy="83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236782" y="4305200"/>
            <a:ext cx="866621" cy="83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0" name="Google Shape;650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838900"/>
            <a:ext cx="9143999" cy="5982398"/>
          </a:xfrm>
          <a:prstGeom prst="rect">
            <a:avLst/>
          </a:prstGeom>
          <a:noFill/>
          <a:ln>
            <a:noFill/>
          </a:ln>
        </p:spPr>
      </p:pic>
      <p:sp>
        <p:nvSpPr>
          <p:cNvPr id="651" name="Google Shape;651;p28"/>
          <p:cNvSpPr/>
          <p:nvPr/>
        </p:nvSpPr>
        <p:spPr>
          <a:xfrm>
            <a:off x="1861563" y="2827319"/>
            <a:ext cx="5420875" cy="2316181"/>
          </a:xfrm>
          <a:custGeom>
            <a:avLst/>
            <a:gdLst/>
            <a:ahLst/>
            <a:cxnLst/>
            <a:rect l="l" t="t" r="r" b="b"/>
            <a:pathLst>
              <a:path w="14455666" h="6176483" extrusionOk="0">
                <a:moveTo>
                  <a:pt x="7227832" y="0"/>
                </a:moveTo>
                <a:cubicBezTo>
                  <a:pt x="10763663" y="0"/>
                  <a:pt x="13713706" y="2508064"/>
                  <a:pt x="14395968" y="5842200"/>
                </a:cubicBezTo>
                <a:lnTo>
                  <a:pt x="14455666" y="6176483"/>
                </a:lnTo>
                <a:lnTo>
                  <a:pt x="0" y="6176483"/>
                </a:lnTo>
                <a:lnTo>
                  <a:pt x="59697" y="5842200"/>
                </a:lnTo>
                <a:cubicBezTo>
                  <a:pt x="741960" y="2508064"/>
                  <a:pt x="3692001" y="0"/>
                  <a:pt x="722783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2" name="Google Shape;652;p28"/>
          <p:cNvSpPr txBox="1"/>
          <p:nvPr/>
        </p:nvSpPr>
        <p:spPr>
          <a:xfrm>
            <a:off x="3164502" y="3896668"/>
            <a:ext cx="27486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rPr lang="ko" sz="3400" b="1" i="0" u="none" strike="noStrike" cap="none">
                <a:solidFill>
                  <a:schemeClr val="lt1"/>
                </a:solidFill>
                <a:latin typeface="Gowun Dodum"/>
                <a:ea typeface="Gowun Dodum"/>
                <a:cs typeface="Gowun Dodum"/>
                <a:sym typeface="Gowun Dodum"/>
              </a:rPr>
              <a:t>감사합니다</a:t>
            </a:r>
            <a:endParaRPr sz="3400" b="1" i="0" u="none" strike="noStrike" cap="none">
              <a:solidFill>
                <a:schemeClr val="lt1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653" name="Google Shape;653;p28"/>
          <p:cNvSpPr txBox="1"/>
          <p:nvPr/>
        </p:nvSpPr>
        <p:spPr>
          <a:xfrm>
            <a:off x="2959894" y="4479495"/>
            <a:ext cx="3224100" cy="1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 sz="1100" b="0" i="0" u="none" strike="noStrike" cap="none">
                <a:solidFill>
                  <a:srgbClr val="F05A50"/>
                </a:solidFill>
                <a:latin typeface="Lato Light"/>
                <a:ea typeface="Lato Light"/>
                <a:cs typeface="Lato Light"/>
                <a:sym typeface="Lato Light"/>
              </a:rPr>
              <a:t>Have a great and nice day!</a:t>
            </a:r>
            <a:endParaRPr sz="1100" b="0" i="0" u="none" strike="noStrike" cap="none">
              <a:solidFill>
                <a:srgbClr val="F05A50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pic>
        <p:nvPicPr>
          <p:cNvPr id="654" name="Google Shape;654;p2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72200" y="4305197"/>
            <a:ext cx="1025350" cy="83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5" name="Google Shape;655;p2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236782" y="4305200"/>
            <a:ext cx="866621" cy="83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1958935dab4_0_349"/>
          <p:cNvSpPr txBox="1"/>
          <p:nvPr/>
        </p:nvSpPr>
        <p:spPr>
          <a:xfrm>
            <a:off x="286600" y="360750"/>
            <a:ext cx="2130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ko" sz="1200" b="1" i="0" u="none" strike="noStrike" cap="none">
                <a:solidFill>
                  <a:schemeClr val="dk2"/>
                </a:solidFill>
                <a:latin typeface="Gowun Dodum"/>
                <a:ea typeface="Gowun Dodum"/>
                <a:cs typeface="Gowun Dodum"/>
                <a:sym typeface="Gowun Dodum"/>
              </a:rPr>
              <a:t>기획 배경</a:t>
            </a:r>
            <a:r>
              <a:rPr lang="ko" sz="1200" b="1" i="0" u="none" strike="noStrike" cap="none">
                <a:solidFill>
                  <a:schemeClr val="accent2"/>
                </a:solidFill>
                <a:latin typeface="Gowun Dodum"/>
                <a:ea typeface="Gowun Dodum"/>
                <a:cs typeface="Gowun Dodum"/>
                <a:sym typeface="Gowun Dodum"/>
              </a:rPr>
              <a:t>.</a:t>
            </a:r>
            <a:endParaRPr sz="1200" b="0" i="0" u="none" strike="noStrike" cap="none">
              <a:solidFill>
                <a:srgbClr val="000000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345" name="Google Shape;345;g1958935dab4_0_349"/>
          <p:cNvSpPr txBox="1"/>
          <p:nvPr/>
        </p:nvSpPr>
        <p:spPr>
          <a:xfrm>
            <a:off x="2857150" y="4743650"/>
            <a:ext cx="55998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900" b="0" i="0" u="none" strike="noStrike" cap="none">
                <a:solidFill>
                  <a:schemeClr val="accent4"/>
                </a:solidFill>
                <a:latin typeface="Gowun Dodum"/>
                <a:ea typeface="Gowun Dodum"/>
                <a:cs typeface="Gowun Dodum"/>
                <a:sym typeface="Gowun Dodum"/>
              </a:rPr>
              <a:t>아동보호시설 영유아 양육실태 및 지원 방안, 육아정책연구소, 2020</a:t>
            </a:r>
            <a:endParaRPr sz="900" b="0" i="0" u="none" strike="noStrike" cap="none">
              <a:solidFill>
                <a:schemeClr val="accent4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346" name="Google Shape;346;g1958935dab4_0_349"/>
          <p:cNvSpPr/>
          <p:nvPr/>
        </p:nvSpPr>
        <p:spPr>
          <a:xfrm rot="5400000">
            <a:off x="6262850" y="-7603"/>
            <a:ext cx="492900" cy="3631500"/>
          </a:xfrm>
          <a:prstGeom prst="rect">
            <a:avLst/>
          </a:prstGeom>
          <a:solidFill>
            <a:srgbClr val="9FC5E8"/>
          </a:solidFill>
          <a:ln w="9525" cap="flat" cmpd="sng">
            <a:solidFill>
              <a:srgbClr val="9FC5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g1958935dab4_0_349"/>
          <p:cNvSpPr/>
          <p:nvPr/>
        </p:nvSpPr>
        <p:spPr>
          <a:xfrm rot="5400000">
            <a:off x="6106387" y="942080"/>
            <a:ext cx="492900" cy="3318600"/>
          </a:xfrm>
          <a:prstGeom prst="rect">
            <a:avLst/>
          </a:prstGeom>
          <a:solidFill>
            <a:srgbClr val="6D9EEB"/>
          </a:solidFill>
          <a:ln w="9525" cap="flat" cmpd="sng">
            <a:solidFill>
              <a:srgbClr val="6D9EE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48" name="Google Shape;348;g1958935dab4_0_349"/>
          <p:cNvCxnSpPr/>
          <p:nvPr/>
        </p:nvCxnSpPr>
        <p:spPr>
          <a:xfrm rot="5400000" flipH="1">
            <a:off x="3610125" y="2565600"/>
            <a:ext cx="2178900" cy="1230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9" name="Google Shape;349;g1958935dab4_0_349"/>
          <p:cNvSpPr/>
          <p:nvPr/>
        </p:nvSpPr>
        <p:spPr>
          <a:xfrm rot="5400000">
            <a:off x="5030392" y="2750619"/>
            <a:ext cx="492900" cy="1166700"/>
          </a:xfrm>
          <a:prstGeom prst="rect">
            <a:avLst/>
          </a:prstGeom>
          <a:solidFill>
            <a:srgbClr val="D9D2E9"/>
          </a:solidFill>
          <a:ln w="9525" cap="flat" cmpd="sng">
            <a:solidFill>
              <a:srgbClr val="D9D2E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g1958935dab4_0_349"/>
          <p:cNvSpPr txBox="1"/>
          <p:nvPr/>
        </p:nvSpPr>
        <p:spPr>
          <a:xfrm>
            <a:off x="1209557" y="2363900"/>
            <a:ext cx="33255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900" b="1" dirty="0">
                <a:latin typeface="Gowun Dodum"/>
                <a:ea typeface="Gowun Dodum"/>
                <a:cs typeface="Gowun Dodum"/>
                <a:sym typeface="Gowun Dodum"/>
              </a:rPr>
              <a:t>보육교사 대 아동 비율</a:t>
            </a:r>
            <a:endParaRPr sz="1900" b="1" dirty="0"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351" name="Google Shape;351;g1958935dab4_0_349"/>
          <p:cNvSpPr txBox="1"/>
          <p:nvPr/>
        </p:nvSpPr>
        <p:spPr>
          <a:xfrm>
            <a:off x="818950" y="1570675"/>
            <a:ext cx="37161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900">
                <a:latin typeface="Gowun Dodum"/>
                <a:ea typeface="Gowun Dodum"/>
                <a:cs typeface="Gowun Dodum"/>
                <a:sym typeface="Gowun Dodum"/>
              </a:rPr>
              <a:t>양육시설 종사자 처우개선</a:t>
            </a:r>
            <a:endParaRPr sz="1900"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352" name="Google Shape;352;g1958935dab4_0_349"/>
          <p:cNvSpPr txBox="1"/>
          <p:nvPr/>
        </p:nvSpPr>
        <p:spPr>
          <a:xfrm>
            <a:off x="1312451" y="3095800"/>
            <a:ext cx="32226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900" dirty="0">
                <a:latin typeface="Gowun Dodum"/>
                <a:ea typeface="Gowun Dodum"/>
                <a:cs typeface="Gowun Dodum"/>
                <a:sym typeface="Gowun Dodum"/>
              </a:rPr>
              <a:t>아동 양육비 지원</a:t>
            </a:r>
            <a:endParaRPr sz="1900" dirty="0">
              <a:latin typeface="Gowun Dodum"/>
              <a:ea typeface="Gowun Dodum"/>
              <a:cs typeface="Gowun Dodum"/>
              <a:sym typeface="Gowun Dodum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1958935dab4_0_305"/>
          <p:cNvSpPr txBox="1"/>
          <p:nvPr/>
        </p:nvSpPr>
        <p:spPr>
          <a:xfrm>
            <a:off x="286600" y="360750"/>
            <a:ext cx="2130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ko" sz="1200" b="1" i="0" u="none" strike="noStrike" cap="none">
                <a:solidFill>
                  <a:schemeClr val="dk2"/>
                </a:solidFill>
                <a:latin typeface="Gowun Dodum"/>
                <a:ea typeface="Gowun Dodum"/>
                <a:cs typeface="Gowun Dodum"/>
                <a:sym typeface="Gowun Dodum"/>
              </a:rPr>
              <a:t>기획 배경</a:t>
            </a:r>
            <a:r>
              <a:rPr lang="ko" sz="1200" b="1" i="0" u="none" strike="noStrike" cap="none">
                <a:solidFill>
                  <a:schemeClr val="accent2"/>
                </a:solidFill>
                <a:latin typeface="Gowun Dodum"/>
                <a:ea typeface="Gowun Dodum"/>
                <a:cs typeface="Gowun Dodum"/>
                <a:sym typeface="Gowun Dodum"/>
              </a:rPr>
              <a:t>.</a:t>
            </a:r>
            <a:endParaRPr sz="1200" b="0" i="0" u="none" strike="noStrike" cap="none">
              <a:solidFill>
                <a:srgbClr val="000000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358" name="Google Shape;358;g1958935dab4_0_305"/>
          <p:cNvSpPr txBox="1"/>
          <p:nvPr/>
        </p:nvSpPr>
        <p:spPr>
          <a:xfrm>
            <a:off x="4956575" y="2164325"/>
            <a:ext cx="31635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200">
                <a:latin typeface="Gowun Dodum"/>
                <a:ea typeface="Gowun Dodum"/>
                <a:cs typeface="Gowun Dodum"/>
                <a:sym typeface="Gowun Dodum"/>
              </a:rPr>
              <a:t>보육교사 본인의 업무량이</a:t>
            </a:r>
            <a:r>
              <a:rPr lang="ko" sz="2200" b="1">
                <a:latin typeface="Gowun Dodum"/>
                <a:ea typeface="Gowun Dodum"/>
                <a:cs typeface="Gowun Dodum"/>
                <a:sym typeface="Gowun Dodum"/>
              </a:rPr>
              <a:t> 적절하다</a:t>
            </a:r>
            <a:r>
              <a:rPr lang="ko" sz="2200">
                <a:latin typeface="Gowun Dodum"/>
                <a:ea typeface="Gowun Dodum"/>
                <a:cs typeface="Gowun Dodum"/>
                <a:sym typeface="Gowun Dodum"/>
              </a:rPr>
              <a:t>, 단</a:t>
            </a:r>
            <a:r>
              <a:rPr lang="ko" sz="2200" b="1">
                <a:latin typeface="Gowun Dodum"/>
                <a:ea typeface="Gowun Dodum"/>
                <a:cs typeface="Gowun Dodum"/>
                <a:sym typeface="Gowun Dodum"/>
              </a:rPr>
              <a:t> </a:t>
            </a:r>
            <a:r>
              <a:rPr lang="ko" sz="2200" b="1">
                <a:solidFill>
                  <a:schemeClr val="accent2"/>
                </a:solidFill>
                <a:latin typeface="Gowun Dodum"/>
                <a:ea typeface="Gowun Dodum"/>
                <a:cs typeface="Gowun Dodum"/>
                <a:sym typeface="Gowun Dodum"/>
              </a:rPr>
              <a:t>6%</a:t>
            </a:r>
            <a:endParaRPr sz="2200" b="1">
              <a:solidFill>
                <a:schemeClr val="accent2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359" name="Google Shape;359;g1958935dab4_0_305"/>
          <p:cNvSpPr txBox="1"/>
          <p:nvPr/>
        </p:nvSpPr>
        <p:spPr>
          <a:xfrm>
            <a:off x="2857150" y="4743650"/>
            <a:ext cx="55998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900" b="0" i="0" u="none" strike="noStrike" cap="none" dirty="0">
                <a:solidFill>
                  <a:schemeClr val="accent4"/>
                </a:solidFill>
                <a:latin typeface="Gowun Dodum"/>
                <a:ea typeface="Gowun Dodum"/>
                <a:cs typeface="Gowun Dodum"/>
                <a:sym typeface="Gowun Dodum"/>
              </a:rPr>
              <a:t>아동보호시설 영유아 양육실태 및 지원 방안, 육아정책연구소, 2020</a:t>
            </a:r>
            <a:endParaRPr sz="900" b="0" i="0" u="none" strike="noStrike" cap="none" dirty="0">
              <a:solidFill>
                <a:schemeClr val="accent4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360" name="Google Shape;360;g1958935dab4_0_305"/>
          <p:cNvSpPr/>
          <p:nvPr/>
        </p:nvSpPr>
        <p:spPr>
          <a:xfrm>
            <a:off x="1097883" y="1689227"/>
            <a:ext cx="2449800" cy="2378400"/>
          </a:xfrm>
          <a:prstGeom prst="pie">
            <a:avLst>
              <a:gd name="adj1" fmla="val 4335373"/>
              <a:gd name="adj2" fmla="val 7452028"/>
            </a:avLst>
          </a:prstGeom>
          <a:solidFill>
            <a:srgbClr val="F4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g1958935dab4_0_305"/>
          <p:cNvSpPr/>
          <p:nvPr/>
        </p:nvSpPr>
        <p:spPr>
          <a:xfrm>
            <a:off x="1097883" y="1689227"/>
            <a:ext cx="2449800" cy="2378400"/>
          </a:xfrm>
          <a:prstGeom prst="pie">
            <a:avLst>
              <a:gd name="adj1" fmla="val 16172305"/>
              <a:gd name="adj2" fmla="val 4366404"/>
            </a:avLst>
          </a:prstGeom>
          <a:solidFill>
            <a:srgbClr val="F4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g1958935dab4_0_305"/>
          <p:cNvSpPr/>
          <p:nvPr/>
        </p:nvSpPr>
        <p:spPr>
          <a:xfrm>
            <a:off x="1097883" y="1689227"/>
            <a:ext cx="2449800" cy="2378400"/>
          </a:xfrm>
          <a:prstGeom prst="pie">
            <a:avLst>
              <a:gd name="adj1" fmla="val 7344861"/>
              <a:gd name="adj2" fmla="val 14130618"/>
            </a:avLst>
          </a:prstGeom>
          <a:solidFill>
            <a:srgbClr val="F4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g1958935dab4_0_305"/>
          <p:cNvSpPr/>
          <p:nvPr/>
        </p:nvSpPr>
        <p:spPr>
          <a:xfrm>
            <a:off x="1020775" y="1406076"/>
            <a:ext cx="2449800" cy="2378400"/>
          </a:xfrm>
          <a:prstGeom prst="pie">
            <a:avLst>
              <a:gd name="adj1" fmla="val 14040015"/>
              <a:gd name="adj2" fmla="val 16200000"/>
            </a:avLst>
          </a:prstGeom>
          <a:solidFill>
            <a:srgbClr val="EA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1958935dab4_0_263"/>
          <p:cNvSpPr txBox="1"/>
          <p:nvPr/>
        </p:nvSpPr>
        <p:spPr>
          <a:xfrm>
            <a:off x="286600" y="360750"/>
            <a:ext cx="2130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ko" sz="1200" b="1" i="0" u="none" strike="noStrike" cap="none">
                <a:solidFill>
                  <a:schemeClr val="dk2"/>
                </a:solidFill>
                <a:latin typeface="Gowun Dodum"/>
                <a:ea typeface="Gowun Dodum"/>
                <a:cs typeface="Gowun Dodum"/>
                <a:sym typeface="Gowun Dodum"/>
              </a:rPr>
              <a:t>기획 배경</a:t>
            </a:r>
            <a:r>
              <a:rPr lang="ko" sz="1200" b="1" i="0" u="none" strike="noStrike" cap="none">
                <a:solidFill>
                  <a:schemeClr val="accent2"/>
                </a:solidFill>
                <a:latin typeface="Gowun Dodum"/>
                <a:ea typeface="Gowun Dodum"/>
                <a:cs typeface="Gowun Dodum"/>
                <a:sym typeface="Gowun Dodum"/>
              </a:rPr>
              <a:t>.</a:t>
            </a:r>
            <a:endParaRPr sz="1200" b="0" i="0" u="none" strike="noStrike" cap="none">
              <a:solidFill>
                <a:srgbClr val="000000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369" name="Google Shape;369;g1958935dab4_0_263"/>
          <p:cNvSpPr txBox="1"/>
          <p:nvPr/>
        </p:nvSpPr>
        <p:spPr>
          <a:xfrm>
            <a:off x="2273258" y="4704350"/>
            <a:ext cx="45975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900" dirty="0">
                <a:solidFill>
                  <a:schemeClr val="accent4"/>
                </a:solidFill>
                <a:latin typeface="Gowun Dodum"/>
                <a:ea typeface="Gowun Dodum"/>
                <a:cs typeface="Gowun Dodum"/>
                <a:sym typeface="Gowun Dodum"/>
              </a:rPr>
              <a:t>2021년 하반기 지역별고용조사 맞벌이 가구 및 1인 가구 고용 현황. 통계청, 2022</a:t>
            </a:r>
            <a:endParaRPr sz="500" i="0" strike="noStrike" cap="none" dirty="0">
              <a:solidFill>
                <a:schemeClr val="accent4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370" name="Google Shape;370;g1958935dab4_0_263"/>
          <p:cNvSpPr/>
          <p:nvPr/>
        </p:nvSpPr>
        <p:spPr>
          <a:xfrm>
            <a:off x="3135900" y="1642775"/>
            <a:ext cx="2872200" cy="2788200"/>
          </a:xfrm>
          <a:prstGeom prst="pie">
            <a:avLst>
              <a:gd name="adj1" fmla="val 16172305"/>
              <a:gd name="adj2" fmla="val 4366404"/>
            </a:avLst>
          </a:prstGeom>
          <a:solidFill>
            <a:srgbClr val="FCE5C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" name="Google Shape;371;g1958935dab4_0_263"/>
          <p:cNvSpPr/>
          <p:nvPr/>
        </p:nvSpPr>
        <p:spPr>
          <a:xfrm>
            <a:off x="3135900" y="1642775"/>
            <a:ext cx="2872200" cy="2788200"/>
          </a:xfrm>
          <a:prstGeom prst="pie">
            <a:avLst>
              <a:gd name="adj1" fmla="val 4302147"/>
              <a:gd name="adj2" fmla="val 16243608"/>
            </a:avLst>
          </a:prstGeom>
          <a:solidFill>
            <a:srgbClr val="F9CB9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g1958935dab4_0_263"/>
          <p:cNvSpPr txBox="1"/>
          <p:nvPr/>
        </p:nvSpPr>
        <p:spPr>
          <a:xfrm>
            <a:off x="1953725" y="863525"/>
            <a:ext cx="5341800" cy="6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900">
                <a:latin typeface="Gowun Dodum"/>
                <a:ea typeface="Gowun Dodum"/>
                <a:cs typeface="Gowun Dodum"/>
                <a:sym typeface="Gowun Dodum"/>
              </a:rPr>
              <a:t>맞벌이 가구 </a:t>
            </a:r>
            <a:r>
              <a:rPr lang="ko" sz="2900" b="1">
                <a:solidFill>
                  <a:schemeClr val="accent2"/>
                </a:solidFill>
                <a:latin typeface="Gowun Dodum"/>
                <a:ea typeface="Gowun Dodum"/>
                <a:cs typeface="Gowun Dodum"/>
                <a:sym typeface="Gowun Dodum"/>
              </a:rPr>
              <a:t>53%</a:t>
            </a:r>
            <a:endParaRPr sz="2900" b="1">
              <a:solidFill>
                <a:schemeClr val="accent2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373" name="Google Shape;373;g1958935dab4_0_263"/>
          <p:cNvSpPr txBox="1"/>
          <p:nvPr/>
        </p:nvSpPr>
        <p:spPr>
          <a:xfrm>
            <a:off x="1953725" y="592350"/>
            <a:ext cx="53418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latin typeface="Gowun Dodum"/>
                <a:ea typeface="Gowun Dodum"/>
                <a:cs typeface="Gowun Dodum"/>
                <a:sym typeface="Gowun Dodum"/>
              </a:rPr>
              <a:t>자녀가 있는 가구 중</a:t>
            </a:r>
            <a:endParaRPr sz="1500" b="1">
              <a:solidFill>
                <a:schemeClr val="accent2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1958935dab4_0_464"/>
          <p:cNvSpPr txBox="1"/>
          <p:nvPr/>
        </p:nvSpPr>
        <p:spPr>
          <a:xfrm>
            <a:off x="286600" y="360750"/>
            <a:ext cx="2130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ko" sz="1200" b="1" i="0" u="none" strike="noStrike" cap="none">
                <a:solidFill>
                  <a:schemeClr val="dk2"/>
                </a:solidFill>
                <a:latin typeface="Gowun Dodum"/>
                <a:ea typeface="Gowun Dodum"/>
                <a:cs typeface="Gowun Dodum"/>
                <a:sym typeface="Gowun Dodum"/>
              </a:rPr>
              <a:t>기획 배경</a:t>
            </a:r>
            <a:r>
              <a:rPr lang="ko" sz="1200" b="1" i="0" u="none" strike="noStrike" cap="none">
                <a:solidFill>
                  <a:schemeClr val="accent2"/>
                </a:solidFill>
                <a:latin typeface="Gowun Dodum"/>
                <a:ea typeface="Gowun Dodum"/>
                <a:cs typeface="Gowun Dodum"/>
                <a:sym typeface="Gowun Dodum"/>
              </a:rPr>
              <a:t>.</a:t>
            </a:r>
            <a:endParaRPr sz="1200" b="0" i="0" u="none" strike="noStrike" cap="none">
              <a:solidFill>
                <a:srgbClr val="000000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379" name="Google Shape;379;g1958935dab4_0_464"/>
          <p:cNvSpPr txBox="1"/>
          <p:nvPr/>
        </p:nvSpPr>
        <p:spPr>
          <a:xfrm>
            <a:off x="281388" y="2200800"/>
            <a:ext cx="8581200" cy="8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300">
                <a:latin typeface="Gowun Dodum"/>
                <a:ea typeface="Gowun Dodum"/>
                <a:cs typeface="Gowun Dodum"/>
                <a:sym typeface="Gowun Dodum"/>
              </a:rPr>
              <a:t>아이들이 보호자의 시선 속에</a:t>
            </a:r>
            <a:endParaRPr sz="2300">
              <a:latin typeface="Gowun Dodum"/>
              <a:ea typeface="Gowun Dodum"/>
              <a:cs typeface="Gowun Dodum"/>
              <a:sym typeface="Gowun Dodum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 sz="2300">
                <a:latin typeface="Gowun Dodum"/>
                <a:ea typeface="Gowun Dodum"/>
                <a:cs typeface="Gowun Dodum"/>
                <a:sym typeface="Gowun Dodum"/>
              </a:rPr>
              <a:t>항상 존재하기는 어려운 상황입니다.</a:t>
            </a:r>
            <a:endParaRPr sz="2300">
              <a:latin typeface="Gowun Dodum"/>
              <a:ea typeface="Gowun Dodum"/>
              <a:cs typeface="Gowun Dodum"/>
              <a:sym typeface="Gowun Dodum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wipe dir="r"/>
      </p:transition>
    </mc:Choice>
    <mc:Fallback xmlns="">
      <p:transition spd="slow">
        <p:wipe dir="r"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4" name="Google Shape;384;g1958935dab4_11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46638" y="1526050"/>
            <a:ext cx="4196275" cy="2599300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g1958935dab4_11_0"/>
          <p:cNvSpPr txBox="1"/>
          <p:nvPr/>
        </p:nvSpPr>
        <p:spPr>
          <a:xfrm>
            <a:off x="286600" y="360750"/>
            <a:ext cx="2130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ko" sz="1200" b="1" i="0" u="none" strike="noStrike" cap="none">
                <a:solidFill>
                  <a:schemeClr val="dk2"/>
                </a:solidFill>
                <a:latin typeface="Gowun Dodum"/>
                <a:ea typeface="Gowun Dodum"/>
                <a:cs typeface="Gowun Dodum"/>
                <a:sym typeface="Gowun Dodum"/>
              </a:rPr>
              <a:t>기획 배경</a:t>
            </a:r>
            <a:r>
              <a:rPr lang="ko" sz="1200" b="1" i="0" u="none" strike="noStrike" cap="none">
                <a:solidFill>
                  <a:schemeClr val="accent2"/>
                </a:solidFill>
                <a:latin typeface="Gowun Dodum"/>
                <a:ea typeface="Gowun Dodum"/>
                <a:cs typeface="Gowun Dodum"/>
                <a:sym typeface="Gowun Dodum"/>
              </a:rPr>
              <a:t>.</a:t>
            </a:r>
            <a:endParaRPr sz="1200" b="0" i="0" u="none" strike="noStrike" cap="none">
              <a:solidFill>
                <a:srgbClr val="000000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386" name="Google Shape;386;g1958935dab4_11_0"/>
          <p:cNvSpPr txBox="1"/>
          <p:nvPr/>
        </p:nvSpPr>
        <p:spPr>
          <a:xfrm>
            <a:off x="307088" y="2571750"/>
            <a:ext cx="41964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300" dirty="0">
                <a:latin typeface="Gowun Dodum"/>
                <a:ea typeface="Gowun Dodum"/>
                <a:cs typeface="Gowun Dodum"/>
                <a:sym typeface="Gowun Dodum"/>
              </a:rPr>
              <a:t>혼자 노는 아이들을 위해</a:t>
            </a:r>
            <a:endParaRPr sz="2300" dirty="0">
              <a:latin typeface="Gowun Dodum"/>
              <a:ea typeface="Gowun Dodum"/>
              <a:cs typeface="Gowun Dodum"/>
              <a:sym typeface="Gowun Dodum"/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958935dab4_0_438"/>
          <p:cNvSpPr txBox="1"/>
          <p:nvPr/>
        </p:nvSpPr>
        <p:spPr>
          <a:xfrm>
            <a:off x="286600" y="360750"/>
            <a:ext cx="2130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ko" sz="1200" b="1" i="0" u="none" strike="noStrike" cap="none">
                <a:solidFill>
                  <a:schemeClr val="dk2"/>
                </a:solidFill>
                <a:latin typeface="Gowun Dodum"/>
                <a:ea typeface="Gowun Dodum"/>
                <a:cs typeface="Gowun Dodum"/>
                <a:sym typeface="Gowun Dodum"/>
              </a:rPr>
              <a:t>기획 배경</a:t>
            </a:r>
            <a:r>
              <a:rPr lang="ko" sz="1200" b="1" i="0" u="none" strike="noStrike" cap="none">
                <a:solidFill>
                  <a:schemeClr val="accent2"/>
                </a:solidFill>
                <a:latin typeface="Gowun Dodum"/>
                <a:ea typeface="Gowun Dodum"/>
                <a:cs typeface="Gowun Dodum"/>
                <a:sym typeface="Gowun Dodum"/>
              </a:rPr>
              <a:t>.</a:t>
            </a:r>
            <a:endParaRPr sz="1200" b="0" i="0" u="none" strike="noStrike" cap="none">
              <a:solidFill>
                <a:srgbClr val="000000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pic>
        <p:nvPicPr>
          <p:cNvPr id="392" name="Google Shape;392;g1958935dab4_0_4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6600" y="1515297"/>
            <a:ext cx="4196275" cy="2620803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g1958935dab4_0_438"/>
          <p:cNvSpPr txBox="1"/>
          <p:nvPr/>
        </p:nvSpPr>
        <p:spPr>
          <a:xfrm>
            <a:off x="4572000" y="2571750"/>
            <a:ext cx="42648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300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재미있게 배울 수 있는 게 있다면?</a:t>
            </a:r>
            <a:endParaRPr sz="1600"/>
          </a:p>
        </p:txBody>
      </p:sp>
    </p:spTree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MOGA PowerPoint Template">
      <a:dk1>
        <a:srgbClr val="000000"/>
      </a:dk1>
      <a:lt1>
        <a:srgbClr val="FFFFFF"/>
      </a:lt1>
      <a:dk2>
        <a:srgbClr val="57585A"/>
      </a:dk2>
      <a:lt2>
        <a:srgbClr val="E4E6E8"/>
      </a:lt2>
      <a:accent1>
        <a:srgbClr val="283032"/>
      </a:accent1>
      <a:accent2>
        <a:srgbClr val="F05A50"/>
      </a:accent2>
      <a:accent3>
        <a:srgbClr val="50555A"/>
      </a:accent3>
      <a:accent4>
        <a:srgbClr val="787D82"/>
      </a:accent4>
      <a:accent5>
        <a:srgbClr val="B4B9BE"/>
      </a:accent5>
      <a:accent6>
        <a:srgbClr val="F0F2F4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</TotalTime>
  <Words>389</Words>
  <Application>Microsoft Office PowerPoint</Application>
  <PresentationFormat>화면 슬라이드 쇼(16:9)</PresentationFormat>
  <Paragraphs>110</Paragraphs>
  <Slides>30</Slides>
  <Notes>30</Notes>
  <HiddenSlides>0</HiddenSlides>
  <MMClips>1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9" baseType="lpstr">
      <vt:lpstr>Lato</vt:lpstr>
      <vt:lpstr>Gowun Dodum</vt:lpstr>
      <vt:lpstr>Poor Story</vt:lpstr>
      <vt:lpstr>Lato Black</vt:lpstr>
      <vt:lpstr>Calibri</vt:lpstr>
      <vt:lpstr>Arial</vt:lpstr>
      <vt:lpstr>Noto Sans Symbols</vt:lpstr>
      <vt:lpstr>Lato Light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multicampus</cp:lastModifiedBy>
  <cp:revision>16</cp:revision>
  <dcterms:modified xsi:type="dcterms:W3CDTF">2022-11-23T02:56:51Z</dcterms:modified>
</cp:coreProperties>
</file>